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334" r:id="rId18"/>
    <p:sldId id="335" r:id="rId19"/>
    <p:sldId id="336" r:id="rId20"/>
    <p:sldId id="287" r:id="rId21"/>
    <p:sldId id="289" r:id="rId22"/>
    <p:sldId id="337" r:id="rId23"/>
    <p:sldId id="338" r:id="rId24"/>
    <p:sldId id="293" r:id="rId25"/>
    <p:sldId id="294" r:id="rId26"/>
    <p:sldId id="296" r:id="rId27"/>
    <p:sldId id="298" r:id="rId28"/>
    <p:sldId id="300" r:id="rId29"/>
    <p:sldId id="305" r:id="rId30"/>
    <p:sldId id="306" r:id="rId31"/>
    <p:sldId id="307" r:id="rId32"/>
    <p:sldId id="309" r:id="rId33"/>
    <p:sldId id="308" r:id="rId34"/>
    <p:sldId id="310" r:id="rId35"/>
    <p:sldId id="311" r:id="rId36"/>
    <p:sldId id="313" r:id="rId37"/>
    <p:sldId id="314" r:id="rId38"/>
    <p:sldId id="315" r:id="rId39"/>
    <p:sldId id="316" r:id="rId40"/>
    <p:sldId id="320" r:id="rId41"/>
    <p:sldId id="321" r:id="rId42"/>
    <p:sldId id="332" r:id="rId43"/>
    <p:sldId id="333" r:id="rId44"/>
    <p:sldId id="327" r:id="rId4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36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Shape 10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8" name="Shape 10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491757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1000">
        <a:uFill>
          <a:solidFill>
            <a:srgbClr val="000000"/>
          </a:solidFill>
        </a:uFill>
        <a:latin typeface="+mj-lt"/>
        <a:ea typeface="+mj-ea"/>
        <a:cs typeface="+mj-cs"/>
        <a:sym typeface="Calibri"/>
      </a:defRPr>
    </a:lvl1pPr>
    <a:lvl2pPr indent="228600" defTabSz="825500" latinLnBrk="0">
      <a:defRPr sz="1000">
        <a:uFill>
          <a:solidFill>
            <a:srgbClr val="000000"/>
          </a:solidFill>
        </a:uFill>
        <a:latin typeface="+mj-lt"/>
        <a:ea typeface="+mj-ea"/>
        <a:cs typeface="+mj-cs"/>
        <a:sym typeface="Calibri"/>
      </a:defRPr>
    </a:lvl2pPr>
    <a:lvl3pPr indent="457200" defTabSz="825500" latinLnBrk="0">
      <a:defRPr sz="1000">
        <a:uFill>
          <a:solidFill>
            <a:srgbClr val="000000"/>
          </a:solidFill>
        </a:uFill>
        <a:latin typeface="+mj-lt"/>
        <a:ea typeface="+mj-ea"/>
        <a:cs typeface="+mj-cs"/>
        <a:sym typeface="Calibri"/>
      </a:defRPr>
    </a:lvl3pPr>
    <a:lvl4pPr indent="685800" defTabSz="825500" latinLnBrk="0">
      <a:defRPr sz="1000">
        <a:uFill>
          <a:solidFill>
            <a:srgbClr val="000000"/>
          </a:solidFill>
        </a:uFill>
        <a:latin typeface="+mj-lt"/>
        <a:ea typeface="+mj-ea"/>
        <a:cs typeface="+mj-cs"/>
        <a:sym typeface="Calibri"/>
      </a:defRPr>
    </a:lvl4pPr>
    <a:lvl5pPr indent="914400" defTabSz="825500" latinLnBrk="0">
      <a:defRPr sz="1000">
        <a:uFill>
          <a:solidFill>
            <a:srgbClr val="000000"/>
          </a:solidFill>
        </a:uFill>
        <a:latin typeface="+mj-lt"/>
        <a:ea typeface="+mj-ea"/>
        <a:cs typeface="+mj-cs"/>
        <a:sym typeface="Calibri"/>
      </a:defRPr>
    </a:lvl5pPr>
    <a:lvl6pPr indent="1143000" defTabSz="825500" latinLnBrk="0">
      <a:defRPr sz="1000">
        <a:uFill>
          <a:solidFill>
            <a:srgbClr val="000000"/>
          </a:solidFill>
        </a:uFill>
        <a:latin typeface="+mj-lt"/>
        <a:ea typeface="+mj-ea"/>
        <a:cs typeface="+mj-cs"/>
        <a:sym typeface="Calibri"/>
      </a:defRPr>
    </a:lvl6pPr>
    <a:lvl7pPr indent="1371600" defTabSz="825500" latinLnBrk="0">
      <a:defRPr sz="1000">
        <a:uFill>
          <a:solidFill>
            <a:srgbClr val="000000"/>
          </a:solidFill>
        </a:uFill>
        <a:latin typeface="+mj-lt"/>
        <a:ea typeface="+mj-ea"/>
        <a:cs typeface="+mj-cs"/>
        <a:sym typeface="Calibri"/>
      </a:defRPr>
    </a:lvl7pPr>
    <a:lvl8pPr indent="1600200" defTabSz="825500" latinLnBrk="0">
      <a:defRPr sz="1000">
        <a:uFill>
          <a:solidFill>
            <a:srgbClr val="000000"/>
          </a:solidFill>
        </a:uFill>
        <a:latin typeface="+mj-lt"/>
        <a:ea typeface="+mj-ea"/>
        <a:cs typeface="+mj-cs"/>
        <a:sym typeface="Calibri"/>
      </a:defRPr>
    </a:lvl8pPr>
    <a:lvl9pPr indent="1828800" defTabSz="825500" latinLnBrk="0">
      <a:defRPr sz="1000">
        <a:uFill>
          <a:solidFill>
            <a:srgbClr val="000000"/>
          </a:solidFill>
        </a:u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Relationship Id="rId3" Type="http://schemas.openxmlformats.org/officeDocument/2006/relationships/hyperlink" Target="http://strategyn.com/wp-content/uploads/2012/11/tony_ulwick.jpg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nowledge" TargetMode="External"/><Relationship Id="rId4" Type="http://schemas.openxmlformats.org/officeDocument/2006/relationships/hyperlink" Target="http://en.wikipedia.org/wiki/Understandin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nowledge" TargetMode="External"/><Relationship Id="rId4" Type="http://schemas.openxmlformats.org/officeDocument/2006/relationships/hyperlink" Target="http://en.wikipedia.org/wiki/Understandin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5" name="Shape 1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Slide Purpose: Title slide/introduction; setting the stage</a:t>
            </a:r>
          </a:p>
          <a:p>
            <a:pPr defTabSz="457200">
              <a:defRPr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Graphic: text on slide</a:t>
            </a:r>
          </a:p>
          <a:p>
            <a:pPr defTabSz="457200">
              <a:defRPr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Narration: When the BMC is presented properly, entrepreneurs, intrapreneurs and startups are able to more effectively capture the attention of their audience and leave a lasting impression. This allows them to successfully compete for scarce resources, whether it be competing for funding from investors and potential customers, or competing for a portion of the companies budget.  (Click)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Shape 14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8" name="Shape 14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84200">
              <a:defRPr sz="800" u="sng">
                <a:uFillTx/>
                <a:latin typeface="Lucida Grande"/>
                <a:ea typeface="Lucida Grande"/>
                <a:cs typeface="Lucida Grande"/>
                <a:sym typeface="Lucida Grande"/>
                <a:hlinkClick r:id="rId3"/>
              </a:defRPr>
            </a:lvl1pPr>
          </a:lstStyle>
          <a:p>
            <a:pPr>
              <a:defRPr u="none"/>
            </a:pPr>
            <a:r>
              <a:rPr u="sng">
                <a:hlinkClick r:id="rId3"/>
              </a:rPr>
              <a:t>http://strategyn.com/wp-content/uploads/2012/11/tony_ulwick.jpg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Shape 14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9" name="Shape 14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6400">
              <a:defRPr sz="9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The decision attitude towards problem solving assumes that it is easy to come up with alternatives to consider but difficult to choose between them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6" name="Shape 14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We see prototypes representing potential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future business models: as tools that serve the purpose of discussion,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inquiry, or proof of concept. A business model prototype can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take the form of a simple sketch, a fully thought-through concept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described with the Business Model Canvas, or a spreadsheet that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simulates the financial workings of a new business.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584200">
              <a:defRPr sz="800">
                <a:uFillTx/>
                <a:latin typeface="Times"/>
                <a:ea typeface="Times"/>
                <a:cs typeface="Times"/>
                <a:sym typeface="Times"/>
              </a:defRPr>
            </a:pPr>
            <a:r>
              <a:t>They are used to help us </a:t>
            </a:r>
            <a:r>
              <a:rPr u="sng">
                <a:solidFill>
                  <a:srgbClr val="0000EE"/>
                </a:solidFill>
                <a:hlinkClick r:id="rId3"/>
              </a:rPr>
              <a:t>know</a:t>
            </a:r>
            <a:r>
              <a:t> and </a:t>
            </a:r>
            <a:r>
              <a:rPr u="sng">
                <a:solidFill>
                  <a:srgbClr val="0000EE"/>
                </a:solidFill>
                <a:hlinkClick r:id="rId4"/>
              </a:rPr>
              <a:t>understand</a:t>
            </a:r>
            <a:r>
              <a:t> the subject matter they represent.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Shape 15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06" name="Shape 15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We see prototypes representing potential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future business models: as tools that serve the purpose of discussion,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inquiry, or proof of concept. A business model prototype can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take the form of a simple sketch, a fully thought-through concept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described with the Business Model Canvas, or a spreadsheet that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simulates the financial workings of a new business.</a:t>
            </a:r>
          </a:p>
          <a:p>
            <a:pPr defTabSz="584200">
              <a:defRPr sz="7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584200">
              <a:defRPr sz="800">
                <a:uFillTx/>
                <a:latin typeface="Times"/>
                <a:ea typeface="Times"/>
                <a:cs typeface="Times"/>
                <a:sym typeface="Times"/>
              </a:defRPr>
            </a:pPr>
            <a:r>
              <a:t>They are used to help us </a:t>
            </a:r>
            <a:r>
              <a:rPr u="sng">
                <a:solidFill>
                  <a:srgbClr val="0000EE"/>
                </a:solidFill>
                <a:hlinkClick r:id="rId3"/>
              </a:rPr>
              <a:t>know</a:t>
            </a:r>
            <a:r>
              <a:t> and </a:t>
            </a:r>
            <a:r>
              <a:rPr u="sng">
                <a:solidFill>
                  <a:srgbClr val="0000EE"/>
                </a:solidFill>
                <a:hlinkClick r:id="rId4"/>
              </a:rPr>
              <a:t>understand</a:t>
            </a:r>
            <a:r>
              <a:t> the subject matter they represent.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Shape 151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19" name="Shape 15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647700">
              <a:defRPr sz="16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this business model testing process is called Customer Development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Shape 152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3" name="Shape 15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3200">
                <a:solidFill>
                  <a:srgbClr val="2A3433"/>
                </a:solidFill>
                <a:uFillTx/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t>scrunch up paper ball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0" name="Shape 15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defRPr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Slide Purpose: Title slide/introduction; setting the stage</a:t>
            </a:r>
          </a:p>
          <a:p>
            <a:pPr defTabSz="457200">
              <a:defRPr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Graphic: text on slide</a:t>
            </a:r>
          </a:p>
          <a:p>
            <a:pPr defTabSz="457200">
              <a:defRPr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t>Narration: When the BMC is presented properly, entrepreneurs, intrapreneurs and startups are able to more effectively capture the attention of their audience and leave a lasting impression. This allows them to successfully compete for scarce resources, whether it be competing for funding from investors and potential customers, or competing for a portion of the companies budget.  (Click)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Shape 12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21" name="Shape 12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defRPr sz="1200"/>
            </a:pPr>
            <a:r>
              <a:rPr b="1"/>
              <a:t>Slide Purpose: </a:t>
            </a:r>
            <a:r>
              <a:t>Closing the curtains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Graphic:</a:t>
            </a:r>
            <a:r>
              <a:t> BMC graphic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Narration:</a:t>
            </a:r>
            <a:r>
              <a:t> The message is clear...the Business Model Canvas is the tool to help you remain competitive in the 21st Century.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4" name="Shape 1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defRPr sz="1200"/>
            </a:pPr>
            <a:r>
              <a:rPr b="1"/>
              <a:t>Slide Purpose: </a:t>
            </a:r>
            <a:r>
              <a:t>Closing the curtains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Graphic:</a:t>
            </a:r>
            <a:r>
              <a:t> BMC graphic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Narration:</a:t>
            </a:r>
            <a:r>
              <a:t> The message is clear...the Business Model Canvas is the tool to help you remain competitive in the 21st Century.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Shape 1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9" name="Shape 1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defRPr sz="1200"/>
            </a:pPr>
            <a:r>
              <a:rPr b="1"/>
              <a:t>Slide Purpose: </a:t>
            </a:r>
            <a:r>
              <a:t>Closing the curtains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Graphic:</a:t>
            </a:r>
            <a:r>
              <a:t> BMC graphic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Narration:</a:t>
            </a:r>
            <a:r>
              <a:t> The message is clear...the Business Model Canvas is the tool to help you remain competitive in the 21st Century.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5" name="Shape 1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defRPr sz="1200"/>
            </a:pPr>
            <a:r>
              <a:rPr b="1"/>
              <a:t>Slide Purpose: </a:t>
            </a:r>
            <a:r>
              <a:t>Closing the curtains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Graphic:</a:t>
            </a:r>
            <a:r>
              <a:t> BMC graphic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Narration:</a:t>
            </a:r>
            <a:r>
              <a:t> The message is clear...the Business Model Canvas is the tool to help you remain competitive in the 21st Century.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Shape 125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1" name="Shape 125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defRPr sz="1200"/>
            </a:pPr>
            <a:r>
              <a:rPr b="1"/>
              <a:t>Slide Purpose: </a:t>
            </a:r>
            <a:r>
              <a:t>Closing the curtains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Graphic:</a:t>
            </a:r>
            <a:r>
              <a:t> BMC graphic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Narration:</a:t>
            </a:r>
            <a:r>
              <a:t> The message is clear...the Business Model Canvas is the tool to help you remain competitive in the 21st Century.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Shape 125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8" name="Shape 125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defRPr sz="1200"/>
            </a:pPr>
            <a:r>
              <a:rPr b="1"/>
              <a:t>Slide Purpose: </a:t>
            </a:r>
            <a:r>
              <a:t>Closing the curtains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Graphic:</a:t>
            </a:r>
            <a:r>
              <a:t> BMC graphic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Narration:</a:t>
            </a:r>
            <a:r>
              <a:t> The message is clear...the Business Model Canvas is the tool to help you remain competitive in the 21st Century.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Shape 12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5" name="Shape 12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defRPr sz="1200"/>
            </a:pPr>
            <a:r>
              <a:rPr b="1"/>
              <a:t>Slide Purpose: </a:t>
            </a:r>
            <a:r>
              <a:t>Closing the curtains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Graphic:</a:t>
            </a:r>
            <a:r>
              <a:t> BMC graphic</a:t>
            </a:r>
          </a:p>
          <a:p>
            <a:pPr defTabSz="914400">
              <a:buClr>
                <a:srgbClr val="000000"/>
              </a:buClr>
              <a:defRPr sz="1200"/>
            </a:pPr>
            <a:r>
              <a:rPr b="1"/>
              <a:t>Narration:</a:t>
            </a:r>
            <a:r>
              <a:t> The message is clear...the Business Model Canvas is the tool to help you remain competitive in the 21st Century.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Shape 130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3" name="Shape 13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defRPr sz="800"/>
            </a:pPr>
            <a:r>
              <a:rPr b="1"/>
              <a:t>Slide Purpose: </a:t>
            </a:r>
            <a:r>
              <a:t>Closing the curtains</a:t>
            </a:r>
          </a:p>
          <a:p>
            <a:pPr defTabSz="914400">
              <a:buClr>
                <a:srgbClr val="000000"/>
              </a:buClr>
              <a:defRPr sz="800"/>
            </a:pPr>
            <a:r>
              <a:rPr b="1"/>
              <a:t>Graphic:</a:t>
            </a:r>
            <a:r>
              <a:t> BMC graphic</a:t>
            </a:r>
          </a:p>
          <a:p>
            <a:pPr defTabSz="914400">
              <a:buClr>
                <a:srgbClr val="000000"/>
              </a:buClr>
              <a:defRPr sz="800"/>
            </a:pPr>
            <a:r>
              <a:rPr b="1"/>
              <a:t>Narration:</a:t>
            </a:r>
            <a:r>
              <a:t> The message is clear...the Business Model Canvas is the tool to help you remain competitive in the 21st Century.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text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325564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3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79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800"/>
              </a:spcBef>
            </a:lvl1pPr>
            <a:lvl2pPr marL="794904" indent="-337704">
              <a:lnSpc>
                <a:spcPct val="100000"/>
              </a:lnSpc>
              <a:spcBef>
                <a:spcPts val="800"/>
              </a:spcBef>
              <a:buChar char="–"/>
            </a:lvl2pPr>
            <a:lvl3pPr>
              <a:lnSpc>
                <a:spcPct val="100000"/>
              </a:lnSpc>
              <a:spcBef>
                <a:spcPts val="800"/>
              </a:spcBef>
            </a:lvl3pPr>
            <a:lvl4pPr marL="1796142" indent="-424542">
              <a:lnSpc>
                <a:spcPct val="100000"/>
              </a:lnSpc>
              <a:spcBef>
                <a:spcPts val="800"/>
              </a:spcBef>
              <a:buChar char="–"/>
            </a:lvl4pPr>
            <a:lvl5pPr marL="2253342" indent="-424542">
              <a:lnSpc>
                <a:spcPct val="100000"/>
              </a:lnSpc>
              <a:spcBef>
                <a:spcPts val="800"/>
              </a:spcBef>
              <a:buChar char="»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2" y="6516013"/>
            <a:ext cx="191890" cy="2032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80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0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81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1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82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2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09940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4822" y="6501010"/>
            <a:ext cx="20597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28660" y="6532105"/>
            <a:ext cx="182142" cy="1932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54408" y="6564663"/>
            <a:ext cx="156394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86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6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30223" y="6536650"/>
            <a:ext cx="180579" cy="1805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9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87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7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2" y="6521781"/>
            <a:ext cx="191890" cy="203201"/>
          </a:xfrm>
          <a:prstGeom prst="rect">
            <a:avLst/>
          </a:prstGeom>
        </p:spPr>
        <p:txBody>
          <a:bodyPr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88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8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09940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90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0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91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41533" y="6553848"/>
            <a:ext cx="169268" cy="1805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Titeltext"/>
          <p:cNvSpPr txBox="1">
            <a:spLocks noGrp="1"/>
          </p:cNvSpPr>
          <p:nvPr>
            <p:ph type="title"/>
          </p:nvPr>
        </p:nvSpPr>
        <p:spPr>
          <a:xfrm>
            <a:off x="1979414" y="92074"/>
            <a:ext cx="8233172" cy="1508126"/>
          </a:xfrm>
          <a:prstGeom prst="rect">
            <a:avLst/>
          </a:prstGeom>
        </p:spPr>
        <p:txBody>
          <a:bodyPr lIns="35717" tIns="35717" rIns="35717" bIns="35717"/>
          <a:lstStyle>
            <a:lvl1pPr marR="57798" indent="57798" algn="ctr" defTabSz="647700">
              <a:lnSpc>
                <a:spcPct val="100000"/>
              </a:lnSpc>
              <a:defRPr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Titeltext</a:t>
            </a:r>
          </a:p>
        </p:txBody>
      </p:sp>
      <p:sp>
        <p:nvSpPr>
          <p:cNvPr id="926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35717" tIns="35717" rIns="35717" bIns="35717"/>
          <a:lstStyle>
            <a:lvl1pPr marL="274434" marR="57798" indent="-233795" defTabSz="647700">
              <a:lnSpc>
                <a:spcPct val="100000"/>
              </a:lnSpc>
              <a:spcBef>
                <a:spcPts val="1100"/>
              </a:spcBef>
              <a:buClrTx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  <a:lvl2pPr marL="723431" marR="57798" indent="-225591" defTabSz="647700">
              <a:lnSpc>
                <a:spcPct val="100000"/>
              </a:lnSpc>
              <a:spcBef>
                <a:spcPts val="1100"/>
              </a:spcBef>
              <a:buClrTx/>
              <a:buChar char="–"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2pPr>
            <a:lvl3pPr marL="1156744" marR="57798" indent="-201705" defTabSz="647700">
              <a:lnSpc>
                <a:spcPct val="100000"/>
              </a:lnSpc>
              <a:spcBef>
                <a:spcPts val="1100"/>
              </a:spcBef>
              <a:buClrTx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3pPr>
            <a:lvl4pPr marL="1657168" marR="57798" indent="-244928" defTabSz="647700">
              <a:lnSpc>
                <a:spcPct val="100000"/>
              </a:lnSpc>
              <a:spcBef>
                <a:spcPts val="1100"/>
              </a:spcBef>
              <a:buClrTx/>
              <a:buChar char="–"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4pPr>
            <a:lvl5pPr marL="2114368" marR="57798" indent="-244928" defTabSz="647700">
              <a:lnSpc>
                <a:spcPct val="100000"/>
              </a:lnSpc>
              <a:spcBef>
                <a:spcPts val="1100"/>
              </a:spcBef>
              <a:buClrTx/>
              <a:buChar char="»"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2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24258" y="6427590"/>
            <a:ext cx="239484" cy="220066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825500">
              <a:defRPr sz="11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54408" y="6567165"/>
            <a:ext cx="156394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31543" y="6550140"/>
            <a:ext cx="179258" cy="165137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09940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09940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text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325564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3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95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800"/>
              </a:spcBef>
            </a:lvl1pPr>
            <a:lvl2pPr marL="794904" indent="-337704">
              <a:lnSpc>
                <a:spcPct val="100000"/>
              </a:lnSpc>
              <a:spcBef>
                <a:spcPts val="800"/>
              </a:spcBef>
              <a:buChar char="–"/>
            </a:lvl2pPr>
            <a:lvl3pPr>
              <a:lnSpc>
                <a:spcPct val="100000"/>
              </a:lnSpc>
              <a:spcBef>
                <a:spcPts val="800"/>
              </a:spcBef>
            </a:lvl3pPr>
            <a:lvl4pPr marL="1796142" indent="-424542">
              <a:lnSpc>
                <a:spcPct val="100000"/>
              </a:lnSpc>
              <a:spcBef>
                <a:spcPts val="800"/>
              </a:spcBef>
              <a:buChar char="–"/>
            </a:lvl4pPr>
            <a:lvl5pPr marL="2253342" indent="-424542">
              <a:lnSpc>
                <a:spcPct val="100000"/>
              </a:lnSpc>
              <a:spcBef>
                <a:spcPts val="800"/>
              </a:spcBef>
              <a:buChar char="»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2" y="6516013"/>
            <a:ext cx="191890" cy="2032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09940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Textebene 1…"/>
          <p:cNvSpPr txBox="1">
            <a:spLocks noGrp="1"/>
          </p:cNvSpPr>
          <p:nvPr>
            <p:ph type="body" idx="1"/>
          </p:nvPr>
        </p:nvSpPr>
        <p:spPr>
          <a:xfrm>
            <a:off x="2416967" y="892967"/>
            <a:ext cx="7358066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7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Titeltext"/>
          <p:cNvSpPr txBox="1">
            <a:spLocks noGrp="1"/>
          </p:cNvSpPr>
          <p:nvPr>
            <p:ph type="title"/>
          </p:nvPr>
        </p:nvSpPr>
        <p:spPr>
          <a:xfrm>
            <a:off x="1981200" y="92074"/>
            <a:ext cx="8229600" cy="1508126"/>
          </a:xfrm>
          <a:prstGeom prst="rect">
            <a:avLst/>
          </a:prstGeom>
        </p:spPr>
        <p:txBody>
          <a:bodyPr lIns="50800" tIns="50800" rIns="50800" bIns="50800"/>
          <a:lstStyle>
            <a:lvl1pPr marR="40639" indent="40639" algn="ctr" defTabSz="457200">
              <a:lnSpc>
                <a:spcPct val="100000"/>
              </a:lnSpc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978" name="Textebene 1…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  <a:prstGeom prst="rect">
            <a:avLst/>
          </a:prstGeom>
        </p:spPr>
        <p:txBody>
          <a:bodyPr lIns="50800" tIns="50800" rIns="50800" bIns="50800"/>
          <a:lstStyle>
            <a:lvl1pPr marL="362108" marR="40639" indent="-321467" defTabSz="457200">
              <a:lnSpc>
                <a:spcPct val="100000"/>
              </a:lnSpc>
              <a:spcBef>
                <a:spcPts val="700"/>
              </a:spcBef>
              <a:defRPr sz="3000"/>
            </a:lvl1pPr>
            <a:lvl2pPr marL="804000" marR="40639" indent="-306160" defTabSz="457200">
              <a:lnSpc>
                <a:spcPct val="100000"/>
              </a:lnSpc>
              <a:spcBef>
                <a:spcPts val="700"/>
              </a:spcBef>
              <a:buChar char="–"/>
              <a:defRPr sz="3000"/>
            </a:lvl2pPr>
            <a:lvl3pPr marL="1240788" marR="40639" indent="-285750" defTabSz="457200">
              <a:lnSpc>
                <a:spcPct val="100000"/>
              </a:lnSpc>
              <a:spcBef>
                <a:spcPts val="700"/>
              </a:spcBef>
              <a:defRPr sz="3000"/>
            </a:lvl3pPr>
            <a:lvl4pPr marL="1755138" marR="40639" indent="-342898" defTabSz="457200">
              <a:lnSpc>
                <a:spcPct val="100000"/>
              </a:lnSpc>
              <a:spcBef>
                <a:spcPts val="700"/>
              </a:spcBef>
              <a:buChar char="–"/>
              <a:defRPr sz="3000"/>
            </a:lvl4pPr>
            <a:lvl5pPr marL="2212338" marR="40639" indent="-342898" defTabSz="457200">
              <a:lnSpc>
                <a:spcPct val="100000"/>
              </a:lnSpc>
              <a:spcBef>
                <a:spcPts val="700"/>
              </a:spcBef>
              <a:buChar char="»"/>
              <a:defRPr sz="3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7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16045" y="6405562"/>
            <a:ext cx="255910" cy="26670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584200">
              <a:defRPr sz="11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39405" y="6540196"/>
            <a:ext cx="171396" cy="182881"/>
          </a:xfrm>
          <a:prstGeom prst="rect">
            <a:avLst/>
          </a:prstGeom>
        </p:spPr>
        <p:txBody>
          <a:bodyPr lIns="34290" tIns="34290" rIns="34290" bIns="34290"/>
          <a:lstStyle>
            <a:lvl1pPr defTabSz="5080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989175" y="6514405"/>
            <a:ext cx="221626" cy="202208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37962" y="5726907"/>
            <a:ext cx="172840" cy="184151"/>
          </a:xfrm>
          <a:prstGeom prst="rect">
            <a:avLst/>
          </a:prstGeom>
        </p:spPr>
        <p:txBody>
          <a:bodyPr lIns="28575" tIns="28575" rIns="28575" bIns="28575"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eltext"/>
          <p:cNvSpPr txBox="1">
            <a:spLocks noGrp="1"/>
          </p:cNvSpPr>
          <p:nvPr>
            <p:ph type="title"/>
          </p:nvPr>
        </p:nvSpPr>
        <p:spPr>
          <a:xfrm>
            <a:off x="609600" y="274636"/>
            <a:ext cx="10972800" cy="1325564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3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029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800"/>
              </a:spcBef>
              <a:defRPr sz="2800"/>
            </a:lvl1pPr>
            <a:lvl2pPr marL="820881" indent="-363681">
              <a:lnSpc>
                <a:spcPct val="100000"/>
              </a:lnSpc>
              <a:spcBef>
                <a:spcPts val="800"/>
              </a:spcBef>
              <a:buChar char="–"/>
              <a:defRPr sz="2800"/>
            </a:lvl2pPr>
            <a:lvl3pPr marL="1270000" indent="-355600">
              <a:lnSpc>
                <a:spcPct val="100000"/>
              </a:lnSpc>
              <a:spcBef>
                <a:spcPts val="800"/>
              </a:spcBef>
              <a:defRPr sz="2800"/>
            </a:lvl3pPr>
            <a:lvl4pPr marL="1828800" indent="-457200">
              <a:lnSpc>
                <a:spcPct val="100000"/>
              </a:lnSpc>
              <a:spcBef>
                <a:spcPts val="800"/>
              </a:spcBef>
              <a:buChar char="–"/>
              <a:defRPr sz="2800"/>
            </a:lvl4pPr>
            <a:lvl5pPr marL="2286000" indent="-457200">
              <a:lnSpc>
                <a:spcPct val="100000"/>
              </a:lnSpc>
              <a:spcBef>
                <a:spcPts val="800"/>
              </a:spcBef>
              <a:buChar char="»"/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1" y="6512242"/>
            <a:ext cx="191890" cy="203201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1" y="6520512"/>
            <a:ext cx="191890" cy="203201"/>
          </a:xfrm>
          <a:prstGeom prst="rect">
            <a:avLst/>
          </a:prstGeom>
        </p:spPr>
        <p:txBody>
          <a:bodyPr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28659" y="6523177"/>
            <a:ext cx="182142" cy="1932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28659" y="6523177"/>
            <a:ext cx="182142" cy="1932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el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8"/>
          </a:xfrm>
          <a:prstGeom prst="rect">
            <a:avLst/>
          </a:prstGeom>
        </p:spPr>
        <p:txBody>
          <a:bodyPr lIns="50800" tIns="50800" rIns="50800" bIns="50800"/>
          <a:lstStyle>
            <a:lvl1pPr marR="40640" indent="40640" algn="ctr" defTabSz="457200">
              <a:lnSpc>
                <a:spcPct val="100000"/>
              </a:lnSpc>
              <a:defRPr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104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</p:spPr>
        <p:txBody>
          <a:bodyPr lIns="50800" tIns="50800" rIns="50800" bIns="50800"/>
          <a:lstStyle>
            <a:lvl1pPr marL="383540" marR="40640" indent="-342900" defTabSz="457200">
              <a:lnSpc>
                <a:spcPct val="100000"/>
              </a:lnSpc>
              <a:spcBef>
                <a:spcPts val="700"/>
              </a:spcBef>
              <a:defRPr sz="2800"/>
            </a:lvl1pPr>
            <a:lvl2pPr marL="831214" marR="40640" indent="-333374" defTabSz="457200">
              <a:lnSpc>
                <a:spcPct val="100000"/>
              </a:lnSpc>
              <a:spcBef>
                <a:spcPts val="700"/>
              </a:spcBef>
              <a:buChar char="–"/>
              <a:defRPr sz="2800"/>
            </a:lvl2pPr>
            <a:lvl3pPr marL="1275078" marR="40640" indent="-320039" defTabSz="457200">
              <a:lnSpc>
                <a:spcPct val="100000"/>
              </a:lnSpc>
              <a:spcBef>
                <a:spcPts val="700"/>
              </a:spcBef>
              <a:defRPr sz="2800"/>
            </a:lvl3pPr>
            <a:lvl4pPr marL="1767838" marR="40640" indent="-355600" defTabSz="457200">
              <a:lnSpc>
                <a:spcPct val="100000"/>
              </a:lnSpc>
              <a:spcBef>
                <a:spcPts val="700"/>
              </a:spcBef>
              <a:buChar char="–"/>
              <a:defRPr sz="2800"/>
            </a:lvl4pPr>
            <a:lvl5pPr marL="2225038" marR="40640" indent="-355600" defTabSz="457200">
              <a:lnSpc>
                <a:spcPct val="100000"/>
              </a:lnSpc>
              <a:spcBef>
                <a:spcPts val="700"/>
              </a:spcBef>
              <a:buChar char="»"/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44918" y="6417071"/>
            <a:ext cx="230164" cy="241301"/>
          </a:xfrm>
          <a:prstGeom prst="rect">
            <a:avLst/>
          </a:prstGeom>
        </p:spPr>
        <p:txBody>
          <a:bodyPr lIns="50800" tIns="50800" rIns="50800" bIns="50800"/>
          <a:lstStyle>
            <a:lvl1pPr algn="ctr" defTabSz="457200">
              <a:defRPr sz="9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403386" y="6531941"/>
            <a:ext cx="179016" cy="190501"/>
          </a:xfrm>
          <a:prstGeom prst="rect">
            <a:avLst/>
          </a:prstGeom>
        </p:spPr>
        <p:txBody>
          <a:bodyPr/>
          <a:lstStyle>
            <a:lvl1pPr defTabSz="4572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64764" y="6477635"/>
            <a:ext cx="217637" cy="241301"/>
          </a:xfrm>
          <a:prstGeom prst="rect">
            <a:avLst/>
          </a:prstGeom>
          <a:ln>
            <a:round/>
          </a:ln>
        </p:spPr>
        <p:txBody>
          <a:bodyPr/>
          <a:lstStyle>
            <a:lvl1pPr defTabSz="457200">
              <a:buClr>
                <a:srgbClr val="9A9A9A"/>
              </a:buCl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Titeltext"/>
          <p:cNvSpPr txBox="1">
            <a:spLocks noGrp="1"/>
          </p:cNvSpPr>
          <p:nvPr>
            <p:ph type="title"/>
          </p:nvPr>
        </p:nvSpPr>
        <p:spPr>
          <a:xfrm>
            <a:off x="2416968" y="1151929"/>
            <a:ext cx="7358064" cy="2321720"/>
          </a:xfrm>
          <a:prstGeom prst="rect">
            <a:avLst/>
          </a:prstGeom>
        </p:spPr>
        <p:txBody>
          <a:bodyPr lIns="35718" tIns="35718" rIns="35718" bIns="35718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107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8" y="3536156"/>
            <a:ext cx="7358064" cy="794743"/>
          </a:xfrm>
          <a:prstGeom prst="rect">
            <a:avLst/>
          </a:prstGeom>
        </p:spPr>
        <p:txBody>
          <a:bodyPr lIns="35718" tIns="35718" rIns="35718" bIns="35718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2286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4572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6858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91440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Section 1:  Lorem ipsum dolor sit amet,…"/>
          <p:cNvSpPr txBox="1">
            <a:spLocks noGrp="1"/>
          </p:cNvSpPr>
          <p:nvPr>
            <p:ph type="body" idx="13"/>
          </p:nvPr>
        </p:nvSpPr>
        <p:spPr>
          <a:xfrm>
            <a:off x="7683" y="1929387"/>
            <a:ext cx="12192001" cy="2984501"/>
          </a:xfrm>
          <a:prstGeom prst="rect">
            <a:avLst/>
          </a:prstGeom>
        </p:spPr>
        <p:txBody>
          <a:bodyPr lIns="50800" tIns="50800" rIns="50800" bIns="50800" anchor="ctr">
            <a:spAutoFit/>
          </a:bodyPr>
          <a:lstStyle/>
          <a:p>
            <a:pPr marL="0" indent="0" algn="ctr" defTabSz="406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rPr sz="2400" b="1"/>
              <a:t>Section 1:</a:t>
            </a:r>
            <a:r>
              <a:t>  </a:t>
            </a:r>
            <a:r>
              <a:rPr sz="2400"/>
              <a:t>Lorem ipsum dolor sit amet, </a:t>
            </a:r>
          </a:p>
          <a:p>
            <a:pPr marL="0" indent="0" algn="ctr" defTabSz="406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rPr sz="2400"/>
              <a:t>                   consectetur adipiscing elit. </a:t>
            </a:r>
          </a:p>
          <a:p>
            <a:pPr marL="0" indent="0" algn="ctr" defTabSz="406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  <a:p>
            <a:pPr marL="0" indent="0" algn="ctr" defTabSz="406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rPr sz="2400" b="1"/>
              <a:t>Section 2:</a:t>
            </a:r>
            <a:r>
              <a:t>  </a:t>
            </a:r>
            <a:r>
              <a:rPr sz="2400"/>
              <a:t>Lorem ipsum dolor sit amet, </a:t>
            </a:r>
          </a:p>
          <a:p>
            <a:pPr marL="0" indent="0" algn="ctr" defTabSz="406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rPr sz="2400"/>
              <a:t>                  consectetur adipiscing elit. </a:t>
            </a:r>
          </a:p>
          <a:p>
            <a:pPr marL="0" indent="0" algn="ctr" defTabSz="406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+mn-lt"/>
                <a:ea typeface="+mn-ea"/>
                <a:cs typeface="+mn-cs"/>
                <a:sym typeface="Helvetica"/>
              </a:defRPr>
            </a:pPr>
            <a:endParaRPr sz="2400"/>
          </a:p>
          <a:p>
            <a:pPr marL="0" indent="0" algn="ctr" defTabSz="406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rPr sz="2400" b="1"/>
              <a:t>Section 3:</a:t>
            </a:r>
            <a:r>
              <a:t>  </a:t>
            </a:r>
            <a:r>
              <a:rPr sz="2400"/>
              <a:t>Lorem ipsum dolor sit amet, </a:t>
            </a:r>
          </a:p>
          <a:p>
            <a:pPr marL="0" indent="0" algn="ctr" defTabSz="4064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000">
                <a:uFillTx/>
                <a:latin typeface="+mn-lt"/>
                <a:ea typeface="+mn-ea"/>
                <a:cs typeface="+mn-cs"/>
                <a:sym typeface="Helvetica"/>
              </a:defRPr>
            </a:pPr>
            <a:r>
              <a:rPr sz="2400"/>
              <a:t>                  consectetur adipiscing elit. </a:t>
            </a:r>
          </a:p>
        </p:txBody>
      </p:sp>
      <p:sp>
        <p:nvSpPr>
          <p:cNvPr id="108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2650" y="6502400"/>
            <a:ext cx="254000" cy="2667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 sz="11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2416968" y="4473773"/>
            <a:ext cx="7358064" cy="330399"/>
          </a:xfrm>
          <a:prstGeom prst="rect">
            <a:avLst/>
          </a:prstGeom>
        </p:spPr>
        <p:txBody>
          <a:bodyPr lIns="35718" tIns="35718" rIns="35718" bIns="35718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uFillTx/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90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2416968" y="3000176"/>
            <a:ext cx="7358064" cy="482601"/>
          </a:xfrm>
          <a:prstGeom prst="rect">
            <a:avLst/>
          </a:prstGeom>
        </p:spPr>
        <p:txBody>
          <a:bodyPr lIns="35718" tIns="35718" rIns="35718" bIns="35718" anchor="ctr">
            <a:spAutoFit/>
          </a:bodyPr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109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2" y="6505277"/>
            <a:ext cx="253607" cy="249238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77638" y="6503193"/>
            <a:ext cx="204763" cy="215901"/>
          </a:xfrm>
          <a:prstGeom prst="rect">
            <a:avLst/>
          </a:prstGeom>
        </p:spPr>
        <p:txBody>
          <a:bodyPr/>
          <a:lstStyle>
            <a:lvl1pPr defTabSz="457200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Titeltext</a:t>
            </a:r>
          </a:p>
        </p:txBody>
      </p:sp>
      <p:sp>
        <p:nvSpPr>
          <p:cNvPr id="12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4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4080" y="6540500"/>
            <a:ext cx="241301" cy="241300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406400">
              <a:defRPr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14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4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54408" y="6567165"/>
            <a:ext cx="156394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eltext"/>
          <p:cNvSpPr txBox="1">
            <a:spLocks noGrp="1"/>
          </p:cNvSpPr>
          <p:nvPr>
            <p:ph type="title"/>
          </p:nvPr>
        </p:nvSpPr>
        <p:spPr>
          <a:xfrm>
            <a:off x="2193725" y="312538"/>
            <a:ext cx="7804549" cy="1518048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159" name="Textebene 1…"/>
          <p:cNvSpPr txBox="1">
            <a:spLocks noGrp="1"/>
          </p:cNvSpPr>
          <p:nvPr>
            <p:ph type="body" idx="1"/>
          </p:nvPr>
        </p:nvSpPr>
        <p:spPr>
          <a:xfrm>
            <a:off x="2193725" y="1830584"/>
            <a:ext cx="7804549" cy="4420198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296333" indent="-296333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2" indent="-296332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2" indent="-296332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2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6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989177" y="6509246"/>
            <a:ext cx="221625" cy="202208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MC Poster Canvas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BM Canvas A3.pdf" descr="BM Canvas A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6914" y="0"/>
            <a:ext cx="969817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41548" y="6540500"/>
            <a:ext cx="296204" cy="254000"/>
          </a:xfrm>
          <a:prstGeom prst="rect">
            <a:avLst/>
          </a:prstGeom>
        </p:spPr>
        <p:txBody>
          <a:bodyPr lIns="50800" tIns="50800" rIns="50800" bIns="50800" anchor="t"/>
          <a:lstStyle>
            <a:lvl1pPr marR="40640" indent="40640" algn="ctr" defTabSz="457200">
              <a:lnSpc>
                <a:spcPct val="90000"/>
              </a:lnSpc>
              <a:defRPr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eltext"/>
          <p:cNvSpPr txBox="1">
            <a:spLocks noGrp="1"/>
          </p:cNvSpPr>
          <p:nvPr>
            <p:ph type="title"/>
          </p:nvPr>
        </p:nvSpPr>
        <p:spPr>
          <a:xfrm>
            <a:off x="1979414" y="92074"/>
            <a:ext cx="8233172" cy="1508126"/>
          </a:xfrm>
          <a:prstGeom prst="rect">
            <a:avLst/>
          </a:prstGeom>
        </p:spPr>
        <p:txBody>
          <a:bodyPr lIns="35717" tIns="35717" rIns="35717" bIns="35717"/>
          <a:lstStyle>
            <a:lvl1pPr marR="57798" indent="57798" algn="ctr" defTabSz="647700">
              <a:lnSpc>
                <a:spcPct val="100000"/>
              </a:lnSpc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Titeltext</a:t>
            </a:r>
          </a:p>
        </p:txBody>
      </p:sp>
      <p:sp>
        <p:nvSpPr>
          <p:cNvPr id="183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35717" tIns="35717" rIns="35717" bIns="35717"/>
          <a:lstStyle>
            <a:lvl1pPr marL="274434" marR="57798" indent="-233795" defTabSz="647700">
              <a:lnSpc>
                <a:spcPct val="100000"/>
              </a:lnSpc>
              <a:spcBef>
                <a:spcPts val="11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723431" marR="57798" indent="-225591" defTabSz="647700">
              <a:lnSpc>
                <a:spcPct val="100000"/>
              </a:lnSpc>
              <a:spcBef>
                <a:spcPts val="1100"/>
              </a:spcBef>
              <a:buChar char="–"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156744" marR="57798" indent="-201705" defTabSz="647700">
              <a:lnSpc>
                <a:spcPct val="100000"/>
              </a:lnSpc>
              <a:spcBef>
                <a:spcPts val="11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657168" marR="57798" indent="-244928" defTabSz="647700">
              <a:lnSpc>
                <a:spcPct val="100000"/>
              </a:lnSpc>
              <a:spcBef>
                <a:spcPts val="1100"/>
              </a:spcBef>
              <a:buChar char="–"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2114368" marR="57798" indent="-244928" defTabSz="647700">
              <a:lnSpc>
                <a:spcPct val="100000"/>
              </a:lnSpc>
              <a:spcBef>
                <a:spcPts val="1100"/>
              </a:spcBef>
              <a:buChar char="»"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8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32082" y="6419354"/>
            <a:ext cx="223836" cy="236537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825500">
              <a:defRPr sz="11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eltext"/>
          <p:cNvSpPr txBox="1">
            <a:spLocks noGrp="1"/>
          </p:cNvSpPr>
          <p:nvPr>
            <p:ph type="title"/>
          </p:nvPr>
        </p:nvSpPr>
        <p:spPr>
          <a:xfrm>
            <a:off x="1979414" y="0"/>
            <a:ext cx="8233172" cy="1692275"/>
          </a:xfrm>
          <a:prstGeom prst="rect">
            <a:avLst/>
          </a:prstGeom>
        </p:spPr>
        <p:txBody>
          <a:bodyPr lIns="35717" tIns="35717" rIns="35717" bIns="35717"/>
          <a:lstStyle>
            <a:lvl1pPr marR="57798" indent="57798" defTabSz="647700">
              <a:lnSpc>
                <a:spcPct val="100000"/>
              </a:lnSpc>
              <a:defRPr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Titeltext</a:t>
            </a:r>
          </a:p>
        </p:txBody>
      </p:sp>
      <p:sp>
        <p:nvSpPr>
          <p:cNvPr id="192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35717" tIns="35717" rIns="35717" bIns="35717"/>
          <a:lstStyle>
            <a:lvl1pPr marL="274434" marR="57798" indent="-233795" defTabSz="647700">
              <a:lnSpc>
                <a:spcPct val="100000"/>
              </a:lnSpc>
              <a:spcBef>
                <a:spcPts val="1100"/>
              </a:spcBef>
              <a:buClr>
                <a:srgbClr val="919191"/>
              </a:buClr>
              <a:defRPr sz="3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  <a:lvl2pPr marL="723431" marR="57798" indent="-225591" defTabSz="647700">
              <a:lnSpc>
                <a:spcPct val="100000"/>
              </a:lnSpc>
              <a:spcBef>
                <a:spcPts val="1100"/>
              </a:spcBef>
              <a:buClr>
                <a:srgbClr val="919191"/>
              </a:buClr>
              <a:buChar char="–"/>
              <a:defRPr sz="3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2pPr>
            <a:lvl3pPr marL="1156744" marR="57798" indent="-201705" defTabSz="647700">
              <a:lnSpc>
                <a:spcPct val="100000"/>
              </a:lnSpc>
              <a:spcBef>
                <a:spcPts val="1100"/>
              </a:spcBef>
              <a:buClr>
                <a:srgbClr val="919191"/>
              </a:buClr>
              <a:defRPr sz="3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3pPr>
            <a:lvl4pPr marL="1657168" marR="57798" indent="-244928" defTabSz="647700">
              <a:lnSpc>
                <a:spcPct val="100000"/>
              </a:lnSpc>
              <a:spcBef>
                <a:spcPts val="1100"/>
              </a:spcBef>
              <a:buClr>
                <a:srgbClr val="919191"/>
              </a:buClr>
              <a:buChar char="–"/>
              <a:defRPr sz="3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4pPr>
            <a:lvl5pPr marL="2114368" marR="57798" indent="-244928" defTabSz="647700">
              <a:lnSpc>
                <a:spcPct val="100000"/>
              </a:lnSpc>
              <a:spcBef>
                <a:spcPts val="1100"/>
              </a:spcBef>
              <a:buClr>
                <a:srgbClr val="919191"/>
              </a:buClr>
              <a:buChar char="»"/>
              <a:defRPr sz="3000">
                <a:solidFill>
                  <a:srgbClr val="919191"/>
                </a:solidFill>
                <a:uFill>
                  <a:solidFill>
                    <a:srgbClr val="919191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24258" y="6427590"/>
            <a:ext cx="239484" cy="220066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647700">
              <a:defRPr sz="11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989177" y="6509246"/>
            <a:ext cx="221625" cy="202208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eltext"/>
          <p:cNvSpPr txBox="1">
            <a:spLocks noGrp="1"/>
          </p:cNvSpPr>
          <p:nvPr>
            <p:ph type="title"/>
          </p:nvPr>
        </p:nvSpPr>
        <p:spPr>
          <a:xfrm>
            <a:off x="1979414" y="92074"/>
            <a:ext cx="8233172" cy="1508128"/>
          </a:xfrm>
          <a:prstGeom prst="rect">
            <a:avLst/>
          </a:prstGeom>
        </p:spPr>
        <p:txBody>
          <a:bodyPr lIns="35717" tIns="35717" rIns="35717" bIns="35717"/>
          <a:lstStyle>
            <a:lvl1pPr marR="57798" indent="57798" algn="ctr" defTabSz="647700">
              <a:lnSpc>
                <a:spcPct val="100000"/>
              </a:lnSpc>
              <a:defRPr sz="4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208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35717" tIns="35717" rIns="35717" bIns="35717"/>
          <a:lstStyle>
            <a:lvl1pPr marL="280670" marR="57798" indent="-240029" defTabSz="647700">
              <a:lnSpc>
                <a:spcPct val="100000"/>
              </a:lnSpc>
              <a:spcBef>
                <a:spcPts val="1100"/>
              </a:spcBef>
              <a:defRPr sz="2800"/>
            </a:lvl1pPr>
            <a:lvl2pPr marL="733163" marR="57798" indent="-235323" defTabSz="647700">
              <a:lnSpc>
                <a:spcPct val="100000"/>
              </a:lnSpc>
              <a:spcBef>
                <a:spcPts val="1100"/>
              </a:spcBef>
              <a:buChar char="–"/>
              <a:defRPr sz="2800"/>
            </a:lvl2pPr>
            <a:lvl3pPr marL="1168399" marR="57798" indent="-213360" defTabSz="647700">
              <a:lnSpc>
                <a:spcPct val="100000"/>
              </a:lnSpc>
              <a:spcBef>
                <a:spcPts val="1100"/>
              </a:spcBef>
              <a:defRPr sz="2800"/>
            </a:lvl3pPr>
            <a:lvl4pPr marL="1678938" marR="57798" indent="-266700" defTabSz="647700">
              <a:lnSpc>
                <a:spcPct val="100000"/>
              </a:lnSpc>
              <a:spcBef>
                <a:spcPts val="1100"/>
              </a:spcBef>
              <a:buChar char="–"/>
              <a:defRPr sz="2800"/>
            </a:lvl4pPr>
            <a:lvl5pPr marL="2136138" marR="57798" indent="-266700" defTabSz="647700">
              <a:lnSpc>
                <a:spcPct val="100000"/>
              </a:lnSpc>
              <a:spcBef>
                <a:spcPts val="1100"/>
              </a:spcBef>
              <a:buChar char="»"/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0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50436" y="6436440"/>
            <a:ext cx="187126" cy="198437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647700">
              <a:defRPr sz="8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21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09940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eltext"/>
          <p:cNvSpPr txBox="1">
            <a:spLocks noGrp="1"/>
          </p:cNvSpPr>
          <p:nvPr>
            <p:ph type="title"/>
          </p:nvPr>
        </p:nvSpPr>
        <p:spPr>
          <a:xfrm>
            <a:off x="1979414" y="92074"/>
            <a:ext cx="8233172" cy="1508126"/>
          </a:xfrm>
          <a:prstGeom prst="rect">
            <a:avLst/>
          </a:prstGeom>
        </p:spPr>
        <p:txBody>
          <a:bodyPr lIns="35717" tIns="35717" rIns="35717" bIns="35717"/>
          <a:lstStyle>
            <a:lvl1pPr marR="57798" indent="57798" algn="ctr" defTabSz="647700">
              <a:lnSpc>
                <a:spcPct val="100000"/>
              </a:lnSpc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Titeltext</a:t>
            </a:r>
          </a:p>
        </p:txBody>
      </p:sp>
      <p:sp>
        <p:nvSpPr>
          <p:cNvPr id="233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35717" tIns="35717" rIns="35717" bIns="35717"/>
          <a:lstStyle>
            <a:lvl1pPr marL="274434" marR="57798" indent="-233795" defTabSz="647700">
              <a:lnSpc>
                <a:spcPct val="100000"/>
              </a:lnSpc>
              <a:spcBef>
                <a:spcPts val="1100"/>
              </a:spcBef>
              <a:buClrTx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723431" marR="57798" indent="-225591" defTabSz="647700">
              <a:lnSpc>
                <a:spcPct val="100000"/>
              </a:lnSpc>
              <a:spcBef>
                <a:spcPts val="1100"/>
              </a:spcBef>
              <a:buClrTx/>
              <a:buChar char="–"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156744" marR="57798" indent="-201705" defTabSz="647700">
              <a:lnSpc>
                <a:spcPct val="100000"/>
              </a:lnSpc>
              <a:spcBef>
                <a:spcPts val="1100"/>
              </a:spcBef>
              <a:buClrTx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657168" marR="57798" indent="-244928" defTabSz="647700">
              <a:lnSpc>
                <a:spcPct val="100000"/>
              </a:lnSpc>
              <a:spcBef>
                <a:spcPts val="1100"/>
              </a:spcBef>
              <a:buClrTx/>
              <a:buChar char="–"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2114368" marR="57798" indent="-244928" defTabSz="647700">
              <a:lnSpc>
                <a:spcPct val="100000"/>
              </a:lnSpc>
              <a:spcBef>
                <a:spcPts val="1100"/>
              </a:spcBef>
              <a:buClrTx/>
              <a:buChar char="»"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32082" y="6419354"/>
            <a:ext cx="223836" cy="236537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825500">
              <a:defRPr sz="11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42922" y="6559748"/>
            <a:ext cx="167879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8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8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iteltext"/>
          <p:cNvSpPr txBox="1">
            <a:spLocks noGrp="1"/>
          </p:cNvSpPr>
          <p:nvPr>
            <p:ph type="title"/>
          </p:nvPr>
        </p:nvSpPr>
        <p:spPr>
          <a:xfrm>
            <a:off x="1979414" y="274636"/>
            <a:ext cx="8233172" cy="1325564"/>
          </a:xfrm>
          <a:prstGeom prst="rect">
            <a:avLst/>
          </a:prstGeom>
        </p:spPr>
        <p:txBody>
          <a:bodyPr lIns="26788" tIns="26788" rIns="26788" bIns="26788" anchor="t"/>
          <a:lstStyle>
            <a:lvl1pPr algn="ctr" defTabSz="1295400">
              <a:lnSpc>
                <a:spcPct val="100000"/>
              </a:lnSpc>
              <a:defRPr sz="3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249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26788" tIns="26788" rIns="26788" bIns="26788"/>
          <a:lstStyle>
            <a:lvl1pPr marL="234614" indent="-234614" defTabSz="1295400">
              <a:lnSpc>
                <a:spcPct val="100000"/>
              </a:lnSpc>
              <a:spcBef>
                <a:spcPts val="1200"/>
              </a:spcBef>
            </a:lvl1pPr>
            <a:lvl2pPr marL="689371" indent="-232171" defTabSz="1295400">
              <a:lnSpc>
                <a:spcPct val="100000"/>
              </a:lnSpc>
              <a:spcBef>
                <a:spcPts val="1200"/>
              </a:spcBef>
              <a:buChar char="–"/>
            </a:lvl2pPr>
            <a:lvl3pPr marL="1162050" indent="-247650" defTabSz="1295400">
              <a:lnSpc>
                <a:spcPct val="100000"/>
              </a:lnSpc>
              <a:spcBef>
                <a:spcPts val="1200"/>
              </a:spcBef>
            </a:lvl3pPr>
            <a:lvl4pPr marL="1668778" indent="-297178" defTabSz="1295400">
              <a:lnSpc>
                <a:spcPct val="100000"/>
              </a:lnSpc>
              <a:spcBef>
                <a:spcPts val="1200"/>
              </a:spcBef>
              <a:buChar char="–"/>
            </a:lvl4pPr>
            <a:lvl5pPr marL="2125980" indent="-297180" defTabSz="1295400">
              <a:lnSpc>
                <a:spcPct val="100000"/>
              </a:lnSpc>
              <a:spcBef>
                <a:spcPts val="1200"/>
              </a:spcBef>
              <a:buChar char="»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54408" y="6561395"/>
            <a:ext cx="156394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1295400">
              <a:defRPr sz="7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4822" y="6501010"/>
            <a:ext cx="20597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17420" y="6535534"/>
            <a:ext cx="193381" cy="177494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9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41533" y="6550778"/>
            <a:ext cx="169268" cy="1805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17482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31542" y="6542943"/>
            <a:ext cx="179258" cy="165136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17421" y="6539463"/>
            <a:ext cx="193380" cy="177493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9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54408" y="6567165"/>
            <a:ext cx="156394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iteltext"/>
          <p:cNvSpPr txBox="1">
            <a:spLocks noGrp="1"/>
          </p:cNvSpPr>
          <p:nvPr>
            <p:ph type="title"/>
          </p:nvPr>
        </p:nvSpPr>
        <p:spPr>
          <a:xfrm>
            <a:off x="1979414" y="92074"/>
            <a:ext cx="8233172" cy="1508126"/>
          </a:xfrm>
          <a:prstGeom prst="rect">
            <a:avLst/>
          </a:prstGeom>
        </p:spPr>
        <p:txBody>
          <a:bodyPr lIns="35717" tIns="35717" rIns="35717" bIns="35717"/>
          <a:lstStyle>
            <a:lvl1pPr marR="57798" indent="57798" algn="ctr" defTabSz="647700">
              <a:lnSpc>
                <a:spcPct val="100000"/>
              </a:lnSpc>
              <a:defRPr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Titeltext</a:t>
            </a:r>
          </a:p>
        </p:txBody>
      </p:sp>
      <p:sp>
        <p:nvSpPr>
          <p:cNvPr id="307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35717" tIns="35717" rIns="35717" bIns="35717"/>
          <a:lstStyle>
            <a:lvl1pPr marL="274434" marR="57798" indent="-233795" defTabSz="647700">
              <a:lnSpc>
                <a:spcPct val="100000"/>
              </a:lnSpc>
              <a:spcBef>
                <a:spcPts val="1100"/>
              </a:spcBef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  <a:lvl2pPr marL="723431" marR="57798" indent="-225591" defTabSz="647700">
              <a:lnSpc>
                <a:spcPct val="100000"/>
              </a:lnSpc>
              <a:spcBef>
                <a:spcPts val="1100"/>
              </a:spcBef>
              <a:buChar char="–"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2pPr>
            <a:lvl3pPr marL="1156744" marR="57798" indent="-201705" defTabSz="647700">
              <a:lnSpc>
                <a:spcPct val="100000"/>
              </a:lnSpc>
              <a:spcBef>
                <a:spcPts val="1100"/>
              </a:spcBef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3pPr>
            <a:lvl4pPr marL="1657168" marR="57798" indent="-244928" defTabSz="647700">
              <a:lnSpc>
                <a:spcPct val="100000"/>
              </a:lnSpc>
              <a:spcBef>
                <a:spcPts val="1100"/>
              </a:spcBef>
              <a:buChar char="–"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4pPr>
            <a:lvl5pPr marL="2114368" marR="57798" indent="-244928" defTabSz="647700">
              <a:lnSpc>
                <a:spcPct val="100000"/>
              </a:lnSpc>
              <a:spcBef>
                <a:spcPts val="1100"/>
              </a:spcBef>
              <a:buChar char="»"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0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24258" y="6427590"/>
            <a:ext cx="239484" cy="220066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647700">
              <a:defRPr sz="11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eltext"/>
          <p:cNvSpPr txBox="1">
            <a:spLocks noGrp="1"/>
          </p:cNvSpPr>
          <p:nvPr>
            <p:ph type="title"/>
          </p:nvPr>
        </p:nvSpPr>
        <p:spPr>
          <a:xfrm>
            <a:off x="1979414" y="274638"/>
            <a:ext cx="8233172" cy="1325563"/>
          </a:xfrm>
          <a:prstGeom prst="rect">
            <a:avLst/>
          </a:prstGeom>
        </p:spPr>
        <p:txBody>
          <a:bodyPr lIns="26788" tIns="26788" rIns="26788" bIns="26788" anchor="t"/>
          <a:lstStyle>
            <a:lvl1pPr algn="ctr" defTabSz="1295400">
              <a:lnSpc>
                <a:spcPct val="100000"/>
              </a:lnSpc>
              <a:defRPr sz="4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Titeltext</a:t>
            </a:r>
          </a:p>
        </p:txBody>
      </p:sp>
      <p:sp>
        <p:nvSpPr>
          <p:cNvPr id="316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26788" tIns="26788" rIns="26788" bIns="26788"/>
          <a:lstStyle>
            <a:lvl1pPr defTabSz="1295400">
              <a:lnSpc>
                <a:spcPct val="100000"/>
              </a:lnSpc>
              <a:spcBef>
                <a:spcPts val="1100"/>
              </a:spcBef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  <a:lvl2pPr marL="679450" indent="-222250" defTabSz="1295400">
              <a:lnSpc>
                <a:spcPct val="100000"/>
              </a:lnSpc>
              <a:spcBef>
                <a:spcPts val="1100"/>
              </a:spcBef>
              <a:buChar char="–"/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2pPr>
            <a:lvl3pPr marL="1127760" indent="-213360" defTabSz="1295400">
              <a:lnSpc>
                <a:spcPct val="100000"/>
              </a:lnSpc>
              <a:spcBef>
                <a:spcPts val="1100"/>
              </a:spcBef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3pPr>
            <a:lvl4pPr marL="1638300" indent="-266700" defTabSz="1295400">
              <a:lnSpc>
                <a:spcPct val="100000"/>
              </a:lnSpc>
              <a:spcBef>
                <a:spcPts val="1100"/>
              </a:spcBef>
              <a:buChar char="–"/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4pPr>
            <a:lvl5pPr marL="2095500" indent="-266700" defTabSz="1295400">
              <a:lnSpc>
                <a:spcPct val="100000"/>
              </a:lnSpc>
              <a:spcBef>
                <a:spcPts val="1100"/>
              </a:spcBef>
              <a:buChar char="»"/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17421" y="6531765"/>
            <a:ext cx="193380" cy="177493"/>
          </a:xfrm>
          <a:prstGeom prst="rect">
            <a:avLst/>
          </a:prstGeom>
        </p:spPr>
        <p:txBody>
          <a:bodyPr lIns="26788" tIns="26788" rIns="26788" bIns="26788"/>
          <a:lstStyle>
            <a:lvl1pPr defTabSz="1295400">
              <a:defRPr sz="9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77638" y="6497995"/>
            <a:ext cx="204763" cy="215901"/>
          </a:xfrm>
          <a:prstGeom prst="rect">
            <a:avLst/>
          </a:prstGeom>
        </p:spPr>
        <p:txBody>
          <a:bodyPr/>
          <a:lstStyle>
            <a:lvl1pPr defTabSz="457200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41533" y="6556349"/>
            <a:ext cx="169268" cy="1805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eltext"/>
          <p:cNvSpPr txBox="1">
            <a:spLocks noGrp="1"/>
          </p:cNvSpPr>
          <p:nvPr>
            <p:ph type="title"/>
          </p:nvPr>
        </p:nvSpPr>
        <p:spPr>
          <a:xfrm>
            <a:off x="1979414" y="274636"/>
            <a:ext cx="8233172" cy="1325564"/>
          </a:xfrm>
          <a:prstGeom prst="rect">
            <a:avLst/>
          </a:prstGeom>
        </p:spPr>
        <p:txBody>
          <a:bodyPr lIns="26788" tIns="26788" rIns="26788" bIns="26788" anchor="t"/>
          <a:lstStyle>
            <a:lvl1pPr algn="ctr" defTabSz="1295400">
              <a:lnSpc>
                <a:spcPct val="100000"/>
              </a:lnSpc>
              <a:defRPr sz="3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Titeltext</a:t>
            </a:r>
          </a:p>
        </p:txBody>
      </p:sp>
      <p:sp>
        <p:nvSpPr>
          <p:cNvPr id="332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26788" tIns="26788" rIns="26788" bIns="26788"/>
          <a:lstStyle>
            <a:lvl1pPr marL="240029" indent="-240029" defTabSz="1295400">
              <a:lnSpc>
                <a:spcPct val="100000"/>
              </a:lnSpc>
              <a:spcBef>
                <a:spcPts val="1200"/>
              </a:spcBef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  <a:lvl2pPr marL="692523" indent="-235323" defTabSz="1295400">
              <a:lnSpc>
                <a:spcPct val="100000"/>
              </a:lnSpc>
              <a:spcBef>
                <a:spcPts val="1200"/>
              </a:spcBef>
              <a:buChar char="–"/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2pPr>
            <a:lvl3pPr marL="1142999" indent="-228599" defTabSz="1295400">
              <a:lnSpc>
                <a:spcPct val="100000"/>
              </a:lnSpc>
              <a:spcBef>
                <a:spcPts val="1200"/>
              </a:spcBef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3pPr>
            <a:lvl4pPr marL="1662544" indent="-290944" defTabSz="1295400">
              <a:lnSpc>
                <a:spcPct val="100000"/>
              </a:lnSpc>
              <a:spcBef>
                <a:spcPts val="1200"/>
              </a:spcBef>
              <a:buChar char="–"/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4pPr>
            <a:lvl5pPr marL="2119743" indent="-290943" defTabSz="1295400">
              <a:lnSpc>
                <a:spcPct val="100000"/>
              </a:lnSpc>
              <a:spcBef>
                <a:spcPts val="1200"/>
              </a:spcBef>
              <a:buChar char="»"/>
              <a:defRPr sz="28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3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31543" y="6544371"/>
            <a:ext cx="179258" cy="165137"/>
          </a:xfrm>
          <a:prstGeom prst="rect">
            <a:avLst/>
          </a:prstGeom>
        </p:spPr>
        <p:txBody>
          <a:bodyPr lIns="26788" tIns="26788" rIns="26788" bIns="26788"/>
          <a:lstStyle>
            <a:lvl1pPr defTabSz="1295400">
              <a:defRPr sz="8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iteltext"/>
          <p:cNvSpPr txBox="1">
            <a:spLocks noGrp="1"/>
          </p:cNvSpPr>
          <p:nvPr>
            <p:ph type="title"/>
          </p:nvPr>
        </p:nvSpPr>
        <p:spPr>
          <a:xfrm>
            <a:off x="1979414" y="92074"/>
            <a:ext cx="8233172" cy="1508126"/>
          </a:xfrm>
          <a:prstGeom prst="rect">
            <a:avLst/>
          </a:prstGeom>
        </p:spPr>
        <p:txBody>
          <a:bodyPr lIns="35717" tIns="35717" rIns="35717" bIns="35717"/>
          <a:lstStyle>
            <a:lvl1pPr marR="57798" indent="57798" algn="ctr" defTabSz="647700">
              <a:lnSpc>
                <a:spcPct val="100000"/>
              </a:lnSpc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t>Titeltext</a:t>
            </a:r>
          </a:p>
        </p:txBody>
      </p:sp>
      <p:sp>
        <p:nvSpPr>
          <p:cNvPr id="341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35717" tIns="35717" rIns="35717" bIns="35717"/>
          <a:lstStyle>
            <a:lvl1pPr marL="274434" marR="57798" indent="-233795" defTabSz="647700">
              <a:lnSpc>
                <a:spcPct val="100000"/>
              </a:lnSpc>
              <a:spcBef>
                <a:spcPts val="11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 marL="723431" marR="57798" indent="-225591" defTabSz="647700">
              <a:lnSpc>
                <a:spcPct val="100000"/>
              </a:lnSpc>
              <a:spcBef>
                <a:spcPts val="1100"/>
              </a:spcBef>
              <a:buChar char="–"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 marL="1156744" marR="57798" indent="-201705" defTabSz="647700">
              <a:lnSpc>
                <a:spcPct val="100000"/>
              </a:lnSpc>
              <a:spcBef>
                <a:spcPts val="11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 marL="1657168" marR="57798" indent="-244928" defTabSz="647700">
              <a:lnSpc>
                <a:spcPct val="100000"/>
              </a:lnSpc>
              <a:spcBef>
                <a:spcPts val="1100"/>
              </a:spcBef>
              <a:buChar char="–"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 marL="2114368" marR="57798" indent="-244928" defTabSz="647700">
              <a:lnSpc>
                <a:spcPct val="100000"/>
              </a:lnSpc>
              <a:spcBef>
                <a:spcPts val="1100"/>
              </a:spcBef>
              <a:buChar char="»"/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4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32082" y="6419354"/>
            <a:ext cx="223836" cy="236537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825500">
              <a:defRPr sz="11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28659" y="6523177"/>
            <a:ext cx="182142" cy="1932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4822" y="6501010"/>
            <a:ext cx="20597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36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6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ebene 1…"/>
          <p:cNvSpPr txBox="1">
            <a:spLocks noGrp="1"/>
          </p:cNvSpPr>
          <p:nvPr>
            <p:ph type="body" idx="1"/>
          </p:nvPr>
        </p:nvSpPr>
        <p:spPr>
          <a:xfrm>
            <a:off x="2193725" y="892967"/>
            <a:ext cx="7804549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296333" indent="-296333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0832" indent="-296332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85332" indent="-296332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9833" indent="-296332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74333" indent="-296333" defTabSz="584200">
              <a:lnSpc>
                <a:spcPct val="100000"/>
              </a:lnSpc>
              <a:spcBef>
                <a:spcPts val="4200"/>
              </a:spcBef>
              <a:buClrTx/>
              <a:buSzPct val="75000"/>
              <a:buFontTx/>
              <a:defRPr sz="24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7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09940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41533" y="6551349"/>
            <a:ext cx="169268" cy="1805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41533" y="6551349"/>
            <a:ext cx="169268" cy="1805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2" y="6521781"/>
            <a:ext cx="191890" cy="203201"/>
          </a:xfrm>
          <a:prstGeom prst="rect">
            <a:avLst/>
          </a:prstGeom>
        </p:spPr>
        <p:txBody>
          <a:bodyPr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iteltext"/>
          <p:cNvSpPr txBox="1">
            <a:spLocks noGrp="1"/>
          </p:cNvSpPr>
          <p:nvPr>
            <p:ph type="title"/>
          </p:nvPr>
        </p:nvSpPr>
        <p:spPr>
          <a:xfrm>
            <a:off x="2416967" y="178592"/>
            <a:ext cx="7358066" cy="1714502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584200">
              <a:lnSpc>
                <a:spcPct val="100000"/>
              </a:lnSpc>
              <a:defRPr sz="5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Titeltext</a:t>
            </a:r>
          </a:p>
        </p:txBody>
      </p:sp>
      <p:sp>
        <p:nvSpPr>
          <p:cNvPr id="402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416967" y="1946670"/>
            <a:ext cx="7358066" cy="4018362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4473773"/>
            <a:ext cx="7358066" cy="330400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1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23454" indent="-166254" algn="ctr" defTabSz="584200">
              <a:lnSpc>
                <a:spcPct val="100000"/>
              </a:lnSpc>
              <a:spcBef>
                <a:spcPts val="0"/>
              </a:spcBef>
              <a:buClrTx/>
              <a:buFontTx/>
              <a:defRPr sz="1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17600" indent="-203200" algn="ctr" defTabSz="584200">
              <a:lnSpc>
                <a:spcPct val="100000"/>
              </a:lnSpc>
              <a:spcBef>
                <a:spcPts val="0"/>
              </a:spcBef>
              <a:buClrTx/>
              <a:buFontTx/>
              <a:defRPr sz="1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574800" indent="-203200" algn="ctr" defTabSz="584200">
              <a:lnSpc>
                <a:spcPct val="100000"/>
              </a:lnSpc>
              <a:spcBef>
                <a:spcPts val="0"/>
              </a:spcBef>
              <a:buClrTx/>
              <a:buFontTx/>
              <a:defRPr sz="1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32000" indent="-203200" algn="ctr" defTabSz="584200">
              <a:lnSpc>
                <a:spcPct val="100000"/>
              </a:lnSpc>
              <a:spcBef>
                <a:spcPts val="0"/>
              </a:spcBef>
              <a:buClrTx/>
              <a:buFontTx/>
              <a:defRPr sz="1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1" name="Shape 419"/>
          <p:cNvSpPr>
            <a:spLocks noGrp="1"/>
          </p:cNvSpPr>
          <p:nvPr>
            <p:ph type="body" sz="quarter" idx="13"/>
          </p:nvPr>
        </p:nvSpPr>
        <p:spPr>
          <a:xfrm>
            <a:off x="2416967" y="3000175"/>
            <a:ext cx="7358066" cy="482602"/>
          </a:xfrm>
          <a:prstGeom prst="rect">
            <a:avLst/>
          </a:prstGeom>
        </p:spPr>
        <p:txBody>
          <a:bodyPr lIns="35717" tIns="35717" rIns="35717" bIns="35717" anchor="ctr"/>
          <a:lstStyle/>
          <a:p>
            <a: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1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42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2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496546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ebene 1…"/>
          <p:cNvSpPr txBox="1">
            <a:spLocks noGrp="1"/>
          </p:cNvSpPr>
          <p:nvPr>
            <p:ph type="body" idx="1"/>
          </p:nvPr>
        </p:nvSpPr>
        <p:spPr>
          <a:xfrm>
            <a:off x="2416967" y="892967"/>
            <a:ext cx="7358066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3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Textebene 1…"/>
          <p:cNvSpPr txBox="1">
            <a:spLocks noGrp="1"/>
          </p:cNvSpPr>
          <p:nvPr>
            <p:ph type="body" idx="1"/>
          </p:nvPr>
        </p:nvSpPr>
        <p:spPr>
          <a:xfrm>
            <a:off x="2416967" y="892967"/>
            <a:ext cx="7358066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solidFill>
                  <a:srgbClr val="FFFFFF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solidFill>
                  <a:srgbClr val="FFFFFF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solidFill>
                  <a:srgbClr val="FFFFFF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solidFill>
                  <a:srgbClr val="FFFFFF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solidFill>
                  <a:srgbClr val="FFFFFF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4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FFFFFF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of Conten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1529761" y="1951712"/>
            <a:ext cx="9144002" cy="2937869"/>
          </a:xfrm>
          <a:prstGeom prst="rect">
            <a:avLst/>
          </a:prstGeom>
        </p:spPr>
        <p:txBody>
          <a:bodyPr lIns="35717" tIns="35717" rIns="35717" bIns="35717" anchor="ctr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5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90531" y="6554389"/>
            <a:ext cx="198437" cy="1984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9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4822" y="6501010"/>
            <a:ext cx="20597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77639" y="6507122"/>
            <a:ext cx="204764" cy="215901"/>
          </a:xfrm>
          <a:prstGeom prst="rect">
            <a:avLst/>
          </a:prstGeom>
        </p:spPr>
        <p:txBody>
          <a:bodyPr/>
          <a:lstStyle>
            <a:lvl1pPr defTabSz="457200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77639" y="6507692"/>
            <a:ext cx="204764" cy="215901"/>
          </a:xfrm>
          <a:prstGeom prst="rect">
            <a:avLst/>
          </a:prstGeom>
        </p:spPr>
        <p:txBody>
          <a:bodyPr/>
          <a:lstStyle>
            <a:lvl1pPr defTabSz="457200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77639" y="6505152"/>
            <a:ext cx="204764" cy="215901"/>
          </a:xfrm>
          <a:prstGeom prst="rect">
            <a:avLst/>
          </a:prstGeom>
        </p:spPr>
        <p:txBody>
          <a:bodyPr/>
          <a:lstStyle>
            <a:lvl1pPr defTabSz="457200">
              <a:defRPr sz="9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1" y="6518011"/>
            <a:ext cx="191890" cy="203201"/>
          </a:xfrm>
          <a:prstGeom prst="rect">
            <a:avLst/>
          </a:prstGeom>
        </p:spPr>
        <p:txBody>
          <a:bodyPr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2" y="6519281"/>
            <a:ext cx="191890" cy="203201"/>
          </a:xfrm>
          <a:prstGeom prst="rect">
            <a:avLst/>
          </a:prstGeom>
        </p:spPr>
        <p:txBody>
          <a:bodyPr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49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ebene 1…"/>
          <p:cNvSpPr txBox="1">
            <a:spLocks noGrp="1"/>
          </p:cNvSpPr>
          <p:nvPr>
            <p:ph type="body" idx="1"/>
          </p:nvPr>
        </p:nvSpPr>
        <p:spPr>
          <a:xfrm>
            <a:off x="2416967" y="892967"/>
            <a:ext cx="7358066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0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54408" y="6567165"/>
            <a:ext cx="156394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Titeltext"/>
          <p:cNvSpPr txBox="1">
            <a:spLocks noGrp="1"/>
          </p:cNvSpPr>
          <p:nvPr>
            <p:ph type="title"/>
          </p:nvPr>
        </p:nvSpPr>
        <p:spPr>
          <a:xfrm>
            <a:off x="2416967" y="178592"/>
            <a:ext cx="7358066" cy="1714502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584200">
              <a:lnSpc>
                <a:spcPct val="100000"/>
              </a:lnSpc>
              <a:defRPr sz="5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Titeltext</a:t>
            </a:r>
          </a:p>
        </p:txBody>
      </p:sp>
      <p:sp>
        <p:nvSpPr>
          <p:cNvPr id="51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2416967" y="1946670"/>
            <a:ext cx="7358066" cy="4018362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24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2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Textebene 1…"/>
          <p:cNvSpPr txBox="1">
            <a:spLocks noGrp="1"/>
          </p:cNvSpPr>
          <p:nvPr>
            <p:ph type="body" idx="1"/>
          </p:nvPr>
        </p:nvSpPr>
        <p:spPr>
          <a:xfrm>
            <a:off x="2416967" y="892967"/>
            <a:ext cx="7358066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4822" y="6501010"/>
            <a:ext cx="20597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54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4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55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5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403384" y="6540499"/>
            <a:ext cx="179017" cy="190501"/>
          </a:xfrm>
          <a:prstGeom prst="rect">
            <a:avLst/>
          </a:prstGeom>
        </p:spPr>
        <p:txBody>
          <a:bodyPr/>
          <a:lstStyle>
            <a:lvl1pPr defTabSz="4572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2" y="6534481"/>
            <a:ext cx="191890" cy="203201"/>
          </a:xfrm>
          <a:prstGeom prst="rect">
            <a:avLst/>
          </a:prstGeom>
        </p:spPr>
        <p:txBody>
          <a:bodyPr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54408" y="6567165"/>
            <a:ext cx="156394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30222" y="6534150"/>
            <a:ext cx="180579" cy="1805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9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58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59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9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60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0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54408" y="6567165"/>
            <a:ext cx="156394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iteltext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1" cy="1325563"/>
          </a:xfrm>
          <a:prstGeom prst="rect">
            <a:avLst/>
          </a:prstGeom>
        </p:spPr>
        <p:txBody>
          <a:bodyPr lIns="34290" tIns="34290" rIns="34290" bIns="34290" anchor="t"/>
          <a:lstStyle>
            <a:lvl1pPr algn="ctr" defTabSz="1016000">
              <a:lnSpc>
                <a:spcPct val="100000"/>
              </a:lnSpc>
              <a:defRPr sz="36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616" name="Textebene 1…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1" cy="5257802"/>
          </a:xfrm>
          <a:prstGeom prst="rect">
            <a:avLst/>
          </a:prstGeom>
        </p:spPr>
        <p:txBody>
          <a:bodyPr lIns="34290" tIns="34290" rIns="34290" bIns="34290"/>
          <a:lstStyle>
            <a:lvl1pPr marL="297179" indent="-297179" defTabSz="1016000">
              <a:lnSpc>
                <a:spcPct val="100000"/>
              </a:lnSpc>
              <a:spcBef>
                <a:spcPts val="900"/>
              </a:spcBef>
            </a:lvl1pPr>
            <a:lvl2pPr marL="742949" indent="-285749" defTabSz="1016000">
              <a:lnSpc>
                <a:spcPct val="100000"/>
              </a:lnSpc>
              <a:spcBef>
                <a:spcPts val="900"/>
              </a:spcBef>
              <a:buChar char="–"/>
            </a:lvl2pPr>
            <a:lvl3pPr marL="1211580" indent="-297180" defTabSz="1016000">
              <a:lnSpc>
                <a:spcPct val="100000"/>
              </a:lnSpc>
              <a:spcBef>
                <a:spcPts val="900"/>
              </a:spcBef>
            </a:lvl3pPr>
            <a:lvl4pPr marL="1743075" indent="-371475" defTabSz="1016000">
              <a:lnSpc>
                <a:spcPct val="100000"/>
              </a:lnSpc>
              <a:spcBef>
                <a:spcPts val="900"/>
              </a:spcBef>
              <a:buChar char="–"/>
            </a:lvl4pPr>
            <a:lvl5pPr marL="2200275" indent="-371475" defTabSz="1016000">
              <a:lnSpc>
                <a:spcPct val="100000"/>
              </a:lnSpc>
              <a:spcBef>
                <a:spcPts val="900"/>
              </a:spcBef>
              <a:buChar char="»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1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39405" y="6545857"/>
            <a:ext cx="171396" cy="182881"/>
          </a:xfrm>
          <a:prstGeom prst="rect">
            <a:avLst/>
          </a:prstGeom>
        </p:spPr>
        <p:txBody>
          <a:bodyPr lIns="34290" tIns="34290" rIns="34290" bIns="34290"/>
          <a:lstStyle>
            <a:lvl1pPr defTabSz="1016000">
              <a:defRPr sz="700">
                <a:solidFill>
                  <a:srgbClr val="999999"/>
                </a:solidFill>
                <a:uFill>
                  <a:solidFill>
                    <a:srgbClr val="999999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37962" y="5726907"/>
            <a:ext cx="172840" cy="184151"/>
          </a:xfrm>
          <a:prstGeom prst="rect">
            <a:avLst/>
          </a:prstGeom>
        </p:spPr>
        <p:txBody>
          <a:bodyPr lIns="28575" tIns="28575" rIns="28575" bIns="28575"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iteltext"/>
          <p:cNvSpPr txBox="1">
            <a:spLocks noGrp="1"/>
          </p:cNvSpPr>
          <p:nvPr>
            <p:ph type="title"/>
          </p:nvPr>
        </p:nvSpPr>
        <p:spPr>
          <a:xfrm>
            <a:off x="1979414" y="274638"/>
            <a:ext cx="8233172" cy="1143001"/>
          </a:xfrm>
          <a:prstGeom prst="rect">
            <a:avLst/>
          </a:prstGeom>
        </p:spPr>
        <p:txBody>
          <a:bodyPr lIns="26788" tIns="26788" rIns="26788" bIns="26788"/>
          <a:lstStyle>
            <a:lvl1pPr algn="ctr" defTabSz="647700">
              <a:lnSpc>
                <a:spcPct val="100000"/>
              </a:lnSpc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Titeltext</a:t>
            </a:r>
          </a:p>
        </p:txBody>
      </p:sp>
      <p:sp>
        <p:nvSpPr>
          <p:cNvPr id="632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4525966"/>
          </a:xfrm>
          <a:prstGeom prst="rect">
            <a:avLst/>
          </a:prstGeom>
        </p:spPr>
        <p:txBody>
          <a:bodyPr lIns="26788" tIns="26788" rIns="26788" bIns="26788"/>
          <a:lstStyle>
            <a:lvl1pPr marL="233795" indent="-233795" defTabSz="647700">
              <a:lnSpc>
                <a:spcPct val="100000"/>
              </a:lnSpc>
              <a:defRPr sz="3000"/>
            </a:lvl1pPr>
            <a:lvl2pPr marL="682791" indent="-225591" defTabSz="647700">
              <a:lnSpc>
                <a:spcPct val="100000"/>
              </a:lnSpc>
              <a:buChar char="–"/>
              <a:defRPr sz="3000"/>
            </a:lvl2pPr>
            <a:lvl3pPr marL="1116105" indent="-201705" defTabSz="647700">
              <a:lnSpc>
                <a:spcPct val="100000"/>
              </a:lnSpc>
              <a:defRPr sz="3000"/>
            </a:lvl3pPr>
            <a:lvl4pPr marL="1616528" indent="-244928" defTabSz="647700">
              <a:lnSpc>
                <a:spcPct val="100000"/>
              </a:lnSpc>
              <a:buChar char="–"/>
              <a:defRPr sz="3000"/>
            </a:lvl4pPr>
            <a:lvl5pPr marL="2073728" indent="-244928" defTabSz="647700">
              <a:lnSpc>
                <a:spcPct val="100000"/>
              </a:lnSpc>
              <a:buChar char="»"/>
              <a:defRPr sz="3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3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17482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2" y="6521781"/>
            <a:ext cx="191890" cy="203201"/>
          </a:xfrm>
          <a:prstGeom prst="rect">
            <a:avLst/>
          </a:prstGeom>
        </p:spPr>
        <p:txBody>
          <a:bodyPr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64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4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65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5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659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6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2912" y="6509940"/>
            <a:ext cx="20788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extebene 1…"/>
          <p:cNvSpPr txBox="1">
            <a:spLocks noGrp="1"/>
          </p:cNvSpPr>
          <p:nvPr>
            <p:ph type="body" idx="1"/>
          </p:nvPr>
        </p:nvSpPr>
        <p:spPr>
          <a:xfrm>
            <a:off x="2416967" y="892967"/>
            <a:ext cx="7358066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7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68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Textebene 1…"/>
          <p:cNvSpPr txBox="1">
            <a:spLocks noGrp="1"/>
          </p:cNvSpPr>
          <p:nvPr>
            <p:ph type="body" idx="1"/>
          </p:nvPr>
        </p:nvSpPr>
        <p:spPr>
          <a:xfrm>
            <a:off x="2416967" y="892967"/>
            <a:ext cx="7358066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9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70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0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41533" y="6546653"/>
            <a:ext cx="169268" cy="1805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71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1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390512" y="6521781"/>
            <a:ext cx="191890" cy="203201"/>
          </a:xfrm>
          <a:prstGeom prst="rect">
            <a:avLst/>
          </a:prstGeom>
        </p:spPr>
        <p:txBody>
          <a:bodyPr/>
          <a:lstStyle>
            <a:lvl1pPr defTabSz="457200">
              <a:defRPr sz="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4822" y="6501010"/>
            <a:ext cx="20597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Textebene 1…"/>
          <p:cNvSpPr txBox="1">
            <a:spLocks noGrp="1"/>
          </p:cNvSpPr>
          <p:nvPr>
            <p:ph type="body" idx="1"/>
          </p:nvPr>
        </p:nvSpPr>
        <p:spPr>
          <a:xfrm>
            <a:off x="2416967" y="892967"/>
            <a:ext cx="7358066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3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 Theme cop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iteltext"/>
          <p:cNvSpPr txBox="1">
            <a:spLocks noGrp="1"/>
          </p:cNvSpPr>
          <p:nvPr>
            <p:ph type="title"/>
          </p:nvPr>
        </p:nvSpPr>
        <p:spPr>
          <a:xfrm>
            <a:off x="1979414" y="92074"/>
            <a:ext cx="8233172" cy="1508126"/>
          </a:xfrm>
          <a:prstGeom prst="rect">
            <a:avLst/>
          </a:prstGeom>
        </p:spPr>
        <p:txBody>
          <a:bodyPr lIns="35717" tIns="35717" rIns="35717" bIns="35717"/>
          <a:lstStyle>
            <a:lvl1pPr marR="57798" indent="57798" algn="ctr" defTabSz="647700">
              <a:lnSpc>
                <a:spcPct val="100000"/>
              </a:lnSpc>
              <a:defRPr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Titeltext</a:t>
            </a:r>
          </a:p>
        </p:txBody>
      </p:sp>
      <p:sp>
        <p:nvSpPr>
          <p:cNvPr id="740" name="Textebene 1…"/>
          <p:cNvSpPr txBox="1">
            <a:spLocks noGrp="1"/>
          </p:cNvSpPr>
          <p:nvPr>
            <p:ph type="body" idx="1"/>
          </p:nvPr>
        </p:nvSpPr>
        <p:spPr>
          <a:xfrm>
            <a:off x="1979414" y="1598413"/>
            <a:ext cx="8233172" cy="5259587"/>
          </a:xfrm>
          <a:prstGeom prst="rect">
            <a:avLst/>
          </a:prstGeom>
        </p:spPr>
        <p:txBody>
          <a:bodyPr lIns="35717" tIns="35717" rIns="35717" bIns="35717"/>
          <a:lstStyle>
            <a:lvl1pPr marL="274434" marR="57798" indent="-233795" defTabSz="647700">
              <a:lnSpc>
                <a:spcPct val="100000"/>
              </a:lnSpc>
              <a:spcBef>
                <a:spcPts val="1100"/>
              </a:spcBef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  <a:lvl2pPr marL="723431" marR="57798" indent="-225591" defTabSz="647700">
              <a:lnSpc>
                <a:spcPct val="100000"/>
              </a:lnSpc>
              <a:spcBef>
                <a:spcPts val="1100"/>
              </a:spcBef>
              <a:buChar char="–"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2pPr>
            <a:lvl3pPr marL="1156744" marR="57798" indent="-201705" defTabSz="647700">
              <a:lnSpc>
                <a:spcPct val="100000"/>
              </a:lnSpc>
              <a:spcBef>
                <a:spcPts val="1100"/>
              </a:spcBef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3pPr>
            <a:lvl4pPr marL="1657168" marR="57798" indent="-244928" defTabSz="647700">
              <a:lnSpc>
                <a:spcPct val="100000"/>
              </a:lnSpc>
              <a:spcBef>
                <a:spcPts val="1100"/>
              </a:spcBef>
              <a:buChar char="–"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4pPr>
            <a:lvl5pPr marL="2114368" marR="57798" indent="-244928" defTabSz="647700">
              <a:lnSpc>
                <a:spcPct val="100000"/>
              </a:lnSpc>
              <a:spcBef>
                <a:spcPts val="1100"/>
              </a:spcBef>
              <a:buChar char="»"/>
              <a:defRPr sz="30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024258" y="6427590"/>
            <a:ext cx="239484" cy="220066"/>
          </a:xfrm>
          <a:prstGeom prst="rect">
            <a:avLst/>
          </a:prstGeom>
        </p:spPr>
        <p:txBody>
          <a:bodyPr lIns="35717" tIns="35717" rIns="35717" bIns="35717"/>
          <a:lstStyle>
            <a:lvl1pPr algn="ctr" defTabSz="825500">
              <a:defRPr sz="1100">
                <a:solidFill>
                  <a:srgbClr val="9B9B9B"/>
                </a:solidFill>
                <a:uFill>
                  <a:solidFill>
                    <a:srgbClr val="9B9B9B"/>
                  </a:solidFill>
                </a:u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9989177" y="6509246"/>
            <a:ext cx="221625" cy="202208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Textebene 1…"/>
          <p:cNvSpPr txBox="1">
            <a:spLocks noGrp="1"/>
          </p:cNvSpPr>
          <p:nvPr>
            <p:ph type="body" idx="1"/>
          </p:nvPr>
        </p:nvSpPr>
        <p:spPr>
          <a:xfrm>
            <a:off x="2416967" y="892967"/>
            <a:ext cx="7358066" cy="5072066"/>
          </a:xfrm>
          <a:prstGeom prst="rect">
            <a:avLst/>
          </a:prstGeom>
        </p:spPr>
        <p:txBody>
          <a:bodyPr lIns="35717" tIns="35717" rIns="35717" bIns="35717" anchor="ctr"/>
          <a:lstStyle>
            <a:lvl1pPr marL="698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1143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2pPr>
            <a:lvl3pPr marL="1587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3pPr>
            <a:lvl4pPr marL="20320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4pPr>
            <a:lvl5pPr marL="2476500" indent="-381000" defTabSz="584200">
              <a:lnSpc>
                <a:spcPct val="100000"/>
              </a:lnSpc>
              <a:spcBef>
                <a:spcPts val="4800"/>
              </a:spcBef>
              <a:buClrTx/>
              <a:buSzPct val="171000"/>
              <a:buFontTx/>
              <a:defRPr sz="2800">
                <a:uFillTx/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5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73267" y="6509742"/>
            <a:ext cx="236537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04822" y="6501010"/>
            <a:ext cx="205979" cy="2186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11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771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7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 cop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0054408" y="6564663"/>
            <a:ext cx="156394" cy="167879"/>
          </a:xfrm>
          <a:prstGeom prst="rect">
            <a:avLst/>
          </a:prstGeom>
        </p:spPr>
        <p:txBody>
          <a:bodyPr lIns="26788" tIns="26788" rIns="26788" bIns="26788"/>
          <a:lstStyle>
            <a:lvl1pPr defTabSz="647700">
              <a:defRPr sz="7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78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8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Titeltext"/>
          <p:cNvSpPr txBox="1">
            <a:spLocks noGrp="1"/>
          </p:cNvSpPr>
          <p:nvPr>
            <p:ph type="title"/>
          </p:nvPr>
        </p:nvSpPr>
        <p:spPr>
          <a:xfrm>
            <a:off x="2416967" y="1151929"/>
            <a:ext cx="7358066" cy="2321720"/>
          </a:xfrm>
          <a:prstGeom prst="rect">
            <a:avLst/>
          </a:prstGeom>
        </p:spPr>
        <p:txBody>
          <a:bodyPr lIns="35717" tIns="35717" rIns="35717" bIns="35717" anchor="b"/>
          <a:lstStyle>
            <a:lvl1pPr algn="ctr" defTabSz="584200">
              <a:lnSpc>
                <a:spcPct val="100000"/>
              </a:lnSpc>
              <a:defRPr sz="56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Titeltext</a:t>
            </a:r>
          </a:p>
        </p:txBody>
      </p:sp>
      <p:sp>
        <p:nvSpPr>
          <p:cNvPr id="796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2416967" y="3536155"/>
            <a:ext cx="7358066" cy="794744"/>
          </a:xfrm>
          <a:prstGeom prst="rect">
            <a:avLst/>
          </a:prstGeom>
        </p:spPr>
        <p:txBody>
          <a:bodyPr lIns="35717" tIns="35717" rIns="35717" bIns="35717"/>
          <a:lstStyle>
            <a:lvl1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2200"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9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64733" y="6505277"/>
            <a:ext cx="253605" cy="249237"/>
          </a:xfrm>
          <a:prstGeom prst="rect">
            <a:avLst/>
          </a:prstGeom>
        </p:spPr>
        <p:txBody>
          <a:bodyPr lIns="35717" tIns="35717" rIns="35717" bIns="35717" anchor="t"/>
          <a:lstStyle>
            <a:lvl1pPr algn="ctr" defTabSz="584200">
              <a:defRPr sz="1200"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60" Type="http://schemas.openxmlformats.org/officeDocument/2006/relationships/slideLayout" Target="../slideLayouts/slideLayout60.xml"/><Relationship Id="rId61" Type="http://schemas.openxmlformats.org/officeDocument/2006/relationships/slideLayout" Target="../slideLayouts/slideLayout61.xml"/><Relationship Id="rId62" Type="http://schemas.openxmlformats.org/officeDocument/2006/relationships/slideLayout" Target="../slideLayouts/slideLayout62.xml"/><Relationship Id="rId63" Type="http://schemas.openxmlformats.org/officeDocument/2006/relationships/slideLayout" Target="../slideLayouts/slideLayout63.xml"/><Relationship Id="rId64" Type="http://schemas.openxmlformats.org/officeDocument/2006/relationships/slideLayout" Target="../slideLayouts/slideLayout64.xml"/><Relationship Id="rId65" Type="http://schemas.openxmlformats.org/officeDocument/2006/relationships/slideLayout" Target="../slideLayouts/slideLayout65.xml"/><Relationship Id="rId66" Type="http://schemas.openxmlformats.org/officeDocument/2006/relationships/slideLayout" Target="../slideLayouts/slideLayout66.xml"/><Relationship Id="rId67" Type="http://schemas.openxmlformats.org/officeDocument/2006/relationships/slideLayout" Target="../slideLayouts/slideLayout67.xml"/><Relationship Id="rId68" Type="http://schemas.openxmlformats.org/officeDocument/2006/relationships/slideLayout" Target="../slideLayouts/slideLayout68.xml"/><Relationship Id="rId69" Type="http://schemas.openxmlformats.org/officeDocument/2006/relationships/slideLayout" Target="../slideLayouts/slideLayout69.xml"/><Relationship Id="rId120" Type="http://schemas.openxmlformats.org/officeDocument/2006/relationships/slideLayout" Target="../slideLayouts/slideLayout120.xml"/><Relationship Id="rId121" Type="http://schemas.openxmlformats.org/officeDocument/2006/relationships/slideLayout" Target="../slideLayouts/slideLayout121.xml"/><Relationship Id="rId122" Type="http://schemas.openxmlformats.org/officeDocument/2006/relationships/slideLayout" Target="../slideLayouts/slideLayout122.xml"/><Relationship Id="rId123" Type="http://schemas.openxmlformats.org/officeDocument/2006/relationships/slideLayout" Target="../slideLayouts/slideLayout123.xml"/><Relationship Id="rId124" Type="http://schemas.openxmlformats.org/officeDocument/2006/relationships/slideLayout" Target="../slideLayouts/slideLayout124.xml"/><Relationship Id="rId125" Type="http://schemas.openxmlformats.org/officeDocument/2006/relationships/slideLayout" Target="../slideLayouts/slideLayout125.xml"/><Relationship Id="rId126" Type="http://schemas.openxmlformats.org/officeDocument/2006/relationships/slideLayout" Target="../slideLayouts/slideLayout126.xml"/><Relationship Id="rId127" Type="http://schemas.openxmlformats.org/officeDocument/2006/relationships/slideLayout" Target="../slideLayouts/slideLayout127.xml"/><Relationship Id="rId128" Type="http://schemas.openxmlformats.org/officeDocument/2006/relationships/slideLayout" Target="../slideLayouts/slideLayout128.xml"/><Relationship Id="rId129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90" Type="http://schemas.openxmlformats.org/officeDocument/2006/relationships/slideLayout" Target="../slideLayouts/slideLayout90.xml"/><Relationship Id="rId91" Type="http://schemas.openxmlformats.org/officeDocument/2006/relationships/slideLayout" Target="../slideLayouts/slideLayout91.xml"/><Relationship Id="rId92" Type="http://schemas.openxmlformats.org/officeDocument/2006/relationships/slideLayout" Target="../slideLayouts/slideLayout92.xml"/><Relationship Id="rId93" Type="http://schemas.openxmlformats.org/officeDocument/2006/relationships/slideLayout" Target="../slideLayouts/slideLayout93.xml"/><Relationship Id="rId94" Type="http://schemas.openxmlformats.org/officeDocument/2006/relationships/slideLayout" Target="../slideLayouts/slideLayout94.xml"/><Relationship Id="rId95" Type="http://schemas.openxmlformats.org/officeDocument/2006/relationships/slideLayout" Target="../slideLayouts/slideLayout95.xml"/><Relationship Id="rId96" Type="http://schemas.openxmlformats.org/officeDocument/2006/relationships/slideLayout" Target="../slideLayouts/slideLayout96.xml"/><Relationship Id="rId101" Type="http://schemas.openxmlformats.org/officeDocument/2006/relationships/slideLayout" Target="../slideLayouts/slideLayout101.xml"/><Relationship Id="rId102" Type="http://schemas.openxmlformats.org/officeDocument/2006/relationships/slideLayout" Target="../slideLayouts/slideLayout102.xml"/><Relationship Id="rId103" Type="http://schemas.openxmlformats.org/officeDocument/2006/relationships/slideLayout" Target="../slideLayouts/slideLayout103.xml"/><Relationship Id="rId104" Type="http://schemas.openxmlformats.org/officeDocument/2006/relationships/slideLayout" Target="../slideLayouts/slideLayout104.xml"/><Relationship Id="rId105" Type="http://schemas.openxmlformats.org/officeDocument/2006/relationships/slideLayout" Target="../slideLayouts/slideLayout105.xml"/><Relationship Id="rId106" Type="http://schemas.openxmlformats.org/officeDocument/2006/relationships/slideLayout" Target="../slideLayouts/slideLayout106.xml"/><Relationship Id="rId107" Type="http://schemas.openxmlformats.org/officeDocument/2006/relationships/slideLayout" Target="../slideLayouts/slideLayout107.xml"/><Relationship Id="rId108" Type="http://schemas.openxmlformats.org/officeDocument/2006/relationships/slideLayout" Target="../slideLayouts/slideLayout108.xml"/><Relationship Id="rId109" Type="http://schemas.openxmlformats.org/officeDocument/2006/relationships/slideLayout" Target="../slideLayouts/slideLayout109.xml"/><Relationship Id="rId97" Type="http://schemas.openxmlformats.org/officeDocument/2006/relationships/slideLayout" Target="../slideLayouts/slideLayout97.xml"/><Relationship Id="rId98" Type="http://schemas.openxmlformats.org/officeDocument/2006/relationships/slideLayout" Target="../slideLayouts/slideLayout98.xml"/><Relationship Id="rId99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00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70" Type="http://schemas.openxmlformats.org/officeDocument/2006/relationships/slideLayout" Target="../slideLayouts/slideLayout70.xml"/><Relationship Id="rId71" Type="http://schemas.openxmlformats.org/officeDocument/2006/relationships/slideLayout" Target="../slideLayouts/slideLayout71.xml"/><Relationship Id="rId72" Type="http://schemas.openxmlformats.org/officeDocument/2006/relationships/slideLayout" Target="../slideLayouts/slideLayout72.xml"/><Relationship Id="rId73" Type="http://schemas.openxmlformats.org/officeDocument/2006/relationships/slideLayout" Target="../slideLayouts/slideLayout73.xml"/><Relationship Id="rId74" Type="http://schemas.openxmlformats.org/officeDocument/2006/relationships/slideLayout" Target="../slideLayouts/slideLayout74.xml"/><Relationship Id="rId75" Type="http://schemas.openxmlformats.org/officeDocument/2006/relationships/slideLayout" Target="../slideLayouts/slideLayout75.xml"/><Relationship Id="rId76" Type="http://schemas.openxmlformats.org/officeDocument/2006/relationships/slideLayout" Target="../slideLayouts/slideLayout76.xml"/><Relationship Id="rId77" Type="http://schemas.openxmlformats.org/officeDocument/2006/relationships/slideLayout" Target="../slideLayouts/slideLayout77.xml"/><Relationship Id="rId78" Type="http://schemas.openxmlformats.org/officeDocument/2006/relationships/slideLayout" Target="../slideLayouts/slideLayout78.xml"/><Relationship Id="rId79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30" Type="http://schemas.openxmlformats.org/officeDocument/2006/relationships/slideLayout" Target="../slideLayouts/slideLayout130.xml"/><Relationship Id="rId131" Type="http://schemas.openxmlformats.org/officeDocument/2006/relationships/slideLayout" Target="../slideLayouts/slideLayout131.xml"/><Relationship Id="rId132" Type="http://schemas.openxmlformats.org/officeDocument/2006/relationships/slideLayout" Target="../slideLayouts/slideLayout132.xml"/><Relationship Id="rId133" Type="http://schemas.openxmlformats.org/officeDocument/2006/relationships/slideLayout" Target="../slideLayouts/slideLayout133.xml"/><Relationship Id="rId134" Type="http://schemas.openxmlformats.org/officeDocument/2006/relationships/slideLayout" Target="../slideLayouts/slideLayout134.xml"/><Relationship Id="rId13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59.xml"/><Relationship Id="rId110" Type="http://schemas.openxmlformats.org/officeDocument/2006/relationships/slideLayout" Target="../slideLayouts/slideLayout110.xml"/><Relationship Id="rId111" Type="http://schemas.openxmlformats.org/officeDocument/2006/relationships/slideLayout" Target="../slideLayouts/slideLayout111.xml"/><Relationship Id="rId112" Type="http://schemas.openxmlformats.org/officeDocument/2006/relationships/slideLayout" Target="../slideLayouts/slideLayout112.xml"/><Relationship Id="rId113" Type="http://schemas.openxmlformats.org/officeDocument/2006/relationships/slideLayout" Target="../slideLayouts/slideLayout113.xml"/><Relationship Id="rId114" Type="http://schemas.openxmlformats.org/officeDocument/2006/relationships/slideLayout" Target="../slideLayouts/slideLayout114.xml"/><Relationship Id="rId115" Type="http://schemas.openxmlformats.org/officeDocument/2006/relationships/slideLayout" Target="../slideLayouts/slideLayout115.xml"/><Relationship Id="rId116" Type="http://schemas.openxmlformats.org/officeDocument/2006/relationships/slideLayout" Target="../slideLayouts/slideLayout116.xml"/><Relationship Id="rId117" Type="http://schemas.openxmlformats.org/officeDocument/2006/relationships/slideLayout" Target="../slideLayouts/slideLayout117.xml"/><Relationship Id="rId118" Type="http://schemas.openxmlformats.org/officeDocument/2006/relationships/slideLayout" Target="../slideLayouts/slideLayout118.xml"/><Relationship Id="rId119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80" Type="http://schemas.openxmlformats.org/officeDocument/2006/relationships/slideLayout" Target="../slideLayouts/slideLayout80.xml"/><Relationship Id="rId81" Type="http://schemas.openxmlformats.org/officeDocument/2006/relationships/slideLayout" Target="../slideLayouts/slideLayout81.xml"/><Relationship Id="rId82" Type="http://schemas.openxmlformats.org/officeDocument/2006/relationships/slideLayout" Target="../slideLayouts/slideLayout82.xml"/><Relationship Id="rId83" Type="http://schemas.openxmlformats.org/officeDocument/2006/relationships/slideLayout" Target="../slideLayouts/slideLayout83.xml"/><Relationship Id="rId84" Type="http://schemas.openxmlformats.org/officeDocument/2006/relationships/slideLayout" Target="../slideLayouts/slideLayout84.xml"/><Relationship Id="rId85" Type="http://schemas.openxmlformats.org/officeDocument/2006/relationships/slideLayout" Target="../slideLayouts/slideLayout85.xml"/><Relationship Id="rId86" Type="http://schemas.openxmlformats.org/officeDocument/2006/relationships/slideLayout" Target="../slideLayouts/slideLayout86.xml"/><Relationship Id="rId87" Type="http://schemas.openxmlformats.org/officeDocument/2006/relationships/slideLayout" Target="../slideLayouts/slideLayout87.xml"/><Relationship Id="rId88" Type="http://schemas.openxmlformats.org/officeDocument/2006/relationships/slideLayout" Target="../slideLayouts/slideLayout88.xml"/><Relationship Id="rId8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136163" y="6476364"/>
            <a:ext cx="217638" cy="241301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 anchor="ctr">
            <a:spAutoFit/>
          </a:bodyPr>
          <a:lstStyle>
            <a:lvl1pPr algn="r" defTabSz="914400">
              <a:defRPr sz="1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  <p:sldLayoutId id="2147483729" r:id="rId80"/>
    <p:sldLayoutId id="2147483730" r:id="rId81"/>
    <p:sldLayoutId id="2147483731" r:id="rId82"/>
    <p:sldLayoutId id="2147483732" r:id="rId83"/>
    <p:sldLayoutId id="2147483733" r:id="rId84"/>
    <p:sldLayoutId id="2147483734" r:id="rId85"/>
    <p:sldLayoutId id="2147483735" r:id="rId86"/>
    <p:sldLayoutId id="2147483736" r:id="rId87"/>
    <p:sldLayoutId id="2147483737" r:id="rId88"/>
    <p:sldLayoutId id="2147483738" r:id="rId89"/>
    <p:sldLayoutId id="2147483739" r:id="rId90"/>
    <p:sldLayoutId id="2147483740" r:id="rId91"/>
    <p:sldLayoutId id="2147483741" r:id="rId92"/>
    <p:sldLayoutId id="2147483742" r:id="rId93"/>
    <p:sldLayoutId id="2147483743" r:id="rId94"/>
    <p:sldLayoutId id="2147483744" r:id="rId95"/>
    <p:sldLayoutId id="2147483745" r:id="rId96"/>
    <p:sldLayoutId id="2147483746" r:id="rId97"/>
    <p:sldLayoutId id="2147483747" r:id="rId98"/>
    <p:sldLayoutId id="2147483748" r:id="rId99"/>
    <p:sldLayoutId id="2147483749" r:id="rId100"/>
    <p:sldLayoutId id="2147483750" r:id="rId101"/>
    <p:sldLayoutId id="2147483751" r:id="rId102"/>
    <p:sldLayoutId id="2147483752" r:id="rId103"/>
    <p:sldLayoutId id="2147483753" r:id="rId104"/>
    <p:sldLayoutId id="2147483754" r:id="rId105"/>
    <p:sldLayoutId id="2147483755" r:id="rId106"/>
    <p:sldLayoutId id="2147483756" r:id="rId107"/>
    <p:sldLayoutId id="2147483757" r:id="rId108"/>
    <p:sldLayoutId id="2147483758" r:id="rId109"/>
    <p:sldLayoutId id="2147483759" r:id="rId110"/>
    <p:sldLayoutId id="2147483760" r:id="rId111"/>
    <p:sldLayoutId id="2147483761" r:id="rId112"/>
    <p:sldLayoutId id="2147483762" r:id="rId113"/>
    <p:sldLayoutId id="2147483763" r:id="rId114"/>
    <p:sldLayoutId id="2147483764" r:id="rId115"/>
    <p:sldLayoutId id="2147483765" r:id="rId116"/>
    <p:sldLayoutId id="2147483766" r:id="rId117"/>
    <p:sldLayoutId id="2147483767" r:id="rId118"/>
    <p:sldLayoutId id="2147483768" r:id="rId119"/>
    <p:sldLayoutId id="2147483769" r:id="rId120"/>
    <p:sldLayoutId id="2147483770" r:id="rId121"/>
    <p:sldLayoutId id="2147483771" r:id="rId122"/>
    <p:sldLayoutId id="2147483775" r:id="rId123"/>
    <p:sldLayoutId id="2147483776" r:id="rId124"/>
    <p:sldLayoutId id="2147483777" r:id="rId125"/>
    <p:sldLayoutId id="2147483778" r:id="rId126"/>
    <p:sldLayoutId id="2147483779" r:id="rId127"/>
    <p:sldLayoutId id="2147483780" r:id="rId128"/>
    <p:sldLayoutId id="2147483781" r:id="rId129"/>
    <p:sldLayoutId id="2147483782" r:id="rId130"/>
    <p:sldLayoutId id="2147483783" r:id="rId131"/>
    <p:sldLayoutId id="2147483784" r:id="rId132"/>
    <p:sldLayoutId id="2147483785" r:id="rId133"/>
    <p:sldLayoutId id="2147483786" r:id="rId134"/>
  </p:sldLayoutIdLst>
  <p:transition xmlns:p14="http://schemas.microsoft.com/office/powerpoint/2010/main"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1pPr>
      <a:lvl2pPr marL="727363" marR="0" indent="-270163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2pPr>
      <a:lvl3pPr marL="12446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3pPr>
      <a:lvl4pPr marL="17018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4pPr>
      <a:lvl5pPr marL="2159000" marR="0" indent="-3302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5pPr>
      <a:lvl6pPr marL="3276600" marR="0" indent="-825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6pPr>
      <a:lvl7pPr marL="3632200" marR="0" indent="-825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7pPr>
      <a:lvl8pPr marL="3987800" marR="0" indent="-825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8pPr>
      <a:lvl9pPr marL="4343400" marR="0" indent="-825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ct val="171000"/>
        <a:buFont typeface="Arial"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teamwins.com.ar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teamwins.com.ar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2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3.jpeg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teamwins.com.ar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083"/>
          <p:cNvSpPr txBox="1"/>
          <p:nvPr/>
        </p:nvSpPr>
        <p:spPr>
          <a:xfrm>
            <a:off x="222250" y="5092700"/>
            <a:ext cx="117475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R="40640" indent="40640" algn="ctr">
              <a:lnSpc>
                <a:spcPct val="90000"/>
              </a:lnSpc>
              <a:defRPr sz="4800">
                <a:solidFill>
                  <a:srgbClr val="5AC8EA"/>
                </a:solidFill>
                <a:uFill>
                  <a:solidFill>
                    <a:srgbClr val="5AC8EA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Peter Sonderegger</a:t>
            </a:r>
          </a:p>
        </p:txBody>
      </p:sp>
      <p:sp>
        <p:nvSpPr>
          <p:cNvPr id="1101" name="Shape 1084"/>
          <p:cNvSpPr txBox="1"/>
          <p:nvPr/>
        </p:nvSpPr>
        <p:spPr>
          <a:xfrm>
            <a:off x="1267662" y="2691128"/>
            <a:ext cx="9326476" cy="147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R="40640" indent="40640" algn="ctr">
              <a:lnSpc>
                <a:spcPct val="90000"/>
              </a:lnSpc>
              <a:defRPr sz="48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Va a funcionar?</a:t>
            </a:r>
          </a:p>
          <a:p>
            <a:pPr marR="40640" indent="40640" algn="ctr">
              <a:lnSpc>
                <a:spcPct val="90000"/>
              </a:lnSpc>
              <a:defRPr sz="48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</a:p>
        </p:txBody>
      </p:sp>
      <p:pic>
        <p:nvPicPr>
          <p:cNvPr id="1102" name="logo TEAM WINS color negativo.pdf" descr="logo TEAM WINS color negativo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78466" y="347555"/>
            <a:ext cx="3435067" cy="1909322"/>
          </a:xfrm>
          <a:prstGeom prst="rect">
            <a:avLst/>
          </a:prstGeom>
          <a:ln w="12700">
            <a:miter lim="400000"/>
          </a:ln>
        </p:spPr>
      </p:pic>
      <p:sp>
        <p:nvSpPr>
          <p:cNvPr id="1103" name="Shape 1086"/>
          <p:cNvSpPr txBox="1"/>
          <p:nvPr/>
        </p:nvSpPr>
        <p:spPr>
          <a:xfrm>
            <a:off x="4270226" y="3458043"/>
            <a:ext cx="375034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www.teamwins.com.ar</a:t>
            </a:r>
          </a:p>
          <a:p>
            <a:pPr algn="ctr">
              <a:defRPr sz="2800">
                <a:latin typeface="+mn-lt"/>
                <a:ea typeface="+mn-ea"/>
                <a:cs typeface="+mn-cs"/>
                <a:sym typeface="Helvetica"/>
              </a:defRPr>
            </a:pPr>
            <a:r>
              <a:t>#teamwinsarg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BMCanvas_iconsonly.pdf" descr="BMCanvas_icons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4909" y="802665"/>
            <a:ext cx="7794909" cy="551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7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7212" t="11585" r="19305" b="80621"/>
          <a:stretch>
            <a:fillRect/>
          </a:stretch>
        </p:blipFill>
        <p:spPr>
          <a:xfrm>
            <a:off x="9284" y="-14532"/>
            <a:ext cx="12173431" cy="968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BMCanvas_iconsonly.pdf" descr="BMCanvas_icons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4909" y="802665"/>
            <a:ext cx="7794909" cy="551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2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38890" t="26302" r="21078" b="45872"/>
          <a:stretch>
            <a:fillRect/>
          </a:stretch>
        </p:blipFill>
        <p:spPr>
          <a:xfrm>
            <a:off x="5321251" y="958207"/>
            <a:ext cx="6874280" cy="3583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3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7212" t="11585" r="19305" b="80621"/>
          <a:stretch>
            <a:fillRect/>
          </a:stretch>
        </p:blipFill>
        <p:spPr>
          <a:xfrm>
            <a:off x="9284" y="-14532"/>
            <a:ext cx="12173431" cy="968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" name="BMCanvas_iconsonly.pdf" descr="BMCanvas_icons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4909" y="802665"/>
            <a:ext cx="7794909" cy="551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8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7882" t="26302" r="21078" b="45782"/>
          <a:stretch>
            <a:fillRect/>
          </a:stretch>
        </p:blipFill>
        <p:spPr>
          <a:xfrm>
            <a:off x="-3531" y="958207"/>
            <a:ext cx="12199062" cy="3595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9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7212" t="11585" r="19305" b="80621"/>
          <a:stretch>
            <a:fillRect/>
          </a:stretch>
        </p:blipFill>
        <p:spPr>
          <a:xfrm>
            <a:off x="9284" y="-14532"/>
            <a:ext cx="12173431" cy="968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" name="BMCanvas_iconsonly.pdf" descr="BMCanvas_icons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4909" y="802665"/>
            <a:ext cx="7794909" cy="551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4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7882" t="26302" r="21078" b="45782"/>
          <a:stretch>
            <a:fillRect/>
          </a:stretch>
        </p:blipFill>
        <p:spPr>
          <a:xfrm>
            <a:off x="-3531" y="958207"/>
            <a:ext cx="12199062" cy="3595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5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7212" t="11585" r="19305" b="80621"/>
          <a:stretch>
            <a:fillRect/>
          </a:stretch>
        </p:blipFill>
        <p:spPr>
          <a:xfrm>
            <a:off x="9284" y="-14532"/>
            <a:ext cx="12173431" cy="968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6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43051" t="54217" r="21078" b="27690"/>
          <a:stretch>
            <a:fillRect/>
          </a:stretch>
        </p:blipFill>
        <p:spPr>
          <a:xfrm>
            <a:off x="6035888" y="4553381"/>
            <a:ext cx="6159644" cy="2330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0" name="BMCanvas_iconsonly.pdf" descr="BMCanvas_icons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4909" y="802665"/>
            <a:ext cx="7794909" cy="5510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1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7882" t="26302" r="21078" b="45782"/>
          <a:stretch>
            <a:fillRect/>
          </a:stretch>
        </p:blipFill>
        <p:spPr>
          <a:xfrm>
            <a:off x="-3531" y="958207"/>
            <a:ext cx="12199062" cy="3595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2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7212" t="11585" r="19305" b="80621"/>
          <a:stretch>
            <a:fillRect/>
          </a:stretch>
        </p:blipFill>
        <p:spPr>
          <a:xfrm>
            <a:off x="9284" y="-14532"/>
            <a:ext cx="12173431" cy="968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3" name="BusinessModelTheatre.jpg" descr="BusinessModelTheatre.jpg"/>
          <p:cNvPicPr>
            <a:picLocks noChangeAspect="1"/>
          </p:cNvPicPr>
          <p:nvPr/>
        </p:nvPicPr>
        <p:blipFill>
          <a:blip r:embed="rId4">
            <a:alphaModFix amt="80000"/>
            <a:extLst/>
          </a:blip>
          <a:srcRect l="7882" t="54217" r="21078" b="27690"/>
          <a:stretch>
            <a:fillRect/>
          </a:stretch>
        </p:blipFill>
        <p:spPr>
          <a:xfrm>
            <a:off x="-3532" y="4553381"/>
            <a:ext cx="12199064" cy="23301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1" name="Group 1381"/>
          <p:cNvGrpSpPr/>
          <p:nvPr/>
        </p:nvGrpSpPr>
        <p:grpSpPr>
          <a:xfrm>
            <a:off x="2317753" y="603911"/>
            <a:ext cx="7556493" cy="5650179"/>
            <a:chOff x="0" y="0"/>
            <a:chExt cx="7556492" cy="5650177"/>
          </a:xfrm>
        </p:grpSpPr>
        <p:pic>
          <p:nvPicPr>
            <p:cNvPr id="1269" name="?.pdf" descr="?.pdf"/>
            <p:cNvPicPr>
              <a:picLocks noChangeAspect="1"/>
            </p:cNvPicPr>
            <p:nvPr/>
          </p:nvPicPr>
          <p:blipFill>
            <a:blip r:embed="rId2">
              <a:alphaModFix amt="25000"/>
              <a:extLst/>
            </a:blip>
            <a:stretch>
              <a:fillRect/>
            </a:stretch>
          </p:blipFill>
          <p:spPr>
            <a:xfrm>
              <a:off x="2434326" y="-1"/>
              <a:ext cx="2687839" cy="56501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70" name="Shape 1380"/>
            <p:cNvSpPr txBox="1"/>
            <p:nvPr/>
          </p:nvSpPr>
          <p:spPr>
            <a:xfrm>
              <a:off x="-1" y="2476829"/>
              <a:ext cx="7556493" cy="17045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6788" tIns="26788" rIns="26788" bIns="26788" numCol="1" anchor="t">
              <a:spAutoFit/>
            </a:bodyPr>
            <a:lstStyle/>
            <a:p>
              <a:pPr algn="ctr" defTabSz="455414">
                <a:lnSpc>
                  <a:spcPct val="80000"/>
                </a:lnSpc>
                <a:defRPr sz="42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  <a:p>
              <a:pPr algn="ctr" defTabSz="455414">
                <a:lnSpc>
                  <a:spcPct val="80000"/>
                </a:lnSpc>
                <a:defRPr sz="4200">
                  <a:uFill>
                    <a:solidFill>
                      <a:srgbClr val="000000"/>
                    </a:solidFill>
                  </a:uFill>
                  <a:latin typeface="+mn-lt"/>
                  <a:ea typeface="+mn-ea"/>
                  <a:cs typeface="+mn-cs"/>
                  <a:sym typeface="Helvetica"/>
                </a:defRPr>
              </a:pPr>
              <a:r>
                <a:t>¿Por qué fracasan las empresas ?</a:t>
              </a:r>
            </a:p>
          </p:txBody>
        </p:sp>
      </p:grpSp>
      <p:pic>
        <p:nvPicPr>
          <p:cNvPr id="1272" name="pasted-image.pdf" descr="pasted-image.pdf"/>
          <p:cNvPicPr>
            <a:picLocks noChangeAspect="1"/>
          </p:cNvPicPr>
          <p:nvPr/>
        </p:nvPicPr>
        <p:blipFill>
          <a:blip r:embed="rId3">
            <a:extLst/>
          </a:blip>
          <a:srcRect r="8" b="8"/>
          <a:stretch>
            <a:fillRect/>
          </a:stretch>
        </p:blipFill>
        <p:spPr>
          <a:xfrm>
            <a:off x="7817642" y="4038560"/>
            <a:ext cx="2710261" cy="28043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2" y="21600"/>
                </a:lnTo>
                <a:lnTo>
                  <a:pt x="21600" y="21600"/>
                </a:lnTo>
                <a:lnTo>
                  <a:pt x="21600" y="20759"/>
                </a:lnTo>
                <a:lnTo>
                  <a:pt x="21600" y="20689"/>
                </a:lnTo>
                <a:lnTo>
                  <a:pt x="21600" y="20652"/>
                </a:lnTo>
                <a:lnTo>
                  <a:pt x="21600" y="19922"/>
                </a:lnTo>
                <a:lnTo>
                  <a:pt x="16479" y="19922"/>
                </a:lnTo>
                <a:cubicBezTo>
                  <a:pt x="13113" y="19922"/>
                  <a:pt x="11355" y="19895"/>
                  <a:pt x="11355" y="19848"/>
                </a:cubicBezTo>
                <a:cubicBezTo>
                  <a:pt x="11355" y="19822"/>
                  <a:pt x="12081" y="19805"/>
                  <a:pt x="13202" y="19793"/>
                </a:cubicBezTo>
                <a:cubicBezTo>
                  <a:pt x="12743" y="19790"/>
                  <a:pt x="12356" y="19785"/>
                  <a:pt x="12026" y="19778"/>
                </a:cubicBezTo>
                <a:lnTo>
                  <a:pt x="11210" y="19778"/>
                </a:lnTo>
                <a:lnTo>
                  <a:pt x="11187" y="19258"/>
                </a:lnTo>
                <a:cubicBezTo>
                  <a:pt x="11166" y="18747"/>
                  <a:pt x="11167" y="18740"/>
                  <a:pt x="11371" y="18668"/>
                </a:cubicBezTo>
                <a:cubicBezTo>
                  <a:pt x="11485" y="18628"/>
                  <a:pt x="11679" y="18545"/>
                  <a:pt x="11801" y="18485"/>
                </a:cubicBezTo>
                <a:cubicBezTo>
                  <a:pt x="11992" y="18391"/>
                  <a:pt x="12516" y="18378"/>
                  <a:pt x="15609" y="18396"/>
                </a:cubicBezTo>
                <a:lnTo>
                  <a:pt x="19196" y="18418"/>
                </a:lnTo>
                <a:lnTo>
                  <a:pt x="19234" y="18956"/>
                </a:lnTo>
                <a:lnTo>
                  <a:pt x="19272" y="19494"/>
                </a:lnTo>
                <a:lnTo>
                  <a:pt x="19465" y="19063"/>
                </a:lnTo>
                <a:cubicBezTo>
                  <a:pt x="19572" y="18827"/>
                  <a:pt x="19680" y="18574"/>
                  <a:pt x="19705" y="18503"/>
                </a:cubicBezTo>
                <a:cubicBezTo>
                  <a:pt x="19747" y="18386"/>
                  <a:pt x="19838" y="18376"/>
                  <a:pt x="20676" y="18396"/>
                </a:cubicBezTo>
                <a:lnTo>
                  <a:pt x="21600" y="18418"/>
                </a:lnTo>
                <a:lnTo>
                  <a:pt x="21600" y="10800"/>
                </a:lnTo>
                <a:lnTo>
                  <a:pt x="21600" y="9889"/>
                </a:lnTo>
                <a:lnTo>
                  <a:pt x="21600" y="9244"/>
                </a:lnTo>
                <a:lnTo>
                  <a:pt x="21600" y="9210"/>
                </a:lnTo>
                <a:lnTo>
                  <a:pt x="21600" y="0"/>
                </a:lnTo>
                <a:lnTo>
                  <a:pt x="0" y="0"/>
                </a:lnTo>
                <a:close/>
                <a:moveTo>
                  <a:pt x="10425" y="18986"/>
                </a:moveTo>
                <a:cubicBezTo>
                  <a:pt x="10556" y="18989"/>
                  <a:pt x="10585" y="19117"/>
                  <a:pt x="10564" y="19430"/>
                </a:cubicBezTo>
                <a:cubicBezTo>
                  <a:pt x="10544" y="19744"/>
                  <a:pt x="10524" y="19777"/>
                  <a:pt x="10356" y="19796"/>
                </a:cubicBezTo>
                <a:cubicBezTo>
                  <a:pt x="10103" y="19825"/>
                  <a:pt x="10061" y="19774"/>
                  <a:pt x="10061" y="19408"/>
                </a:cubicBezTo>
                <a:cubicBezTo>
                  <a:pt x="10061" y="19136"/>
                  <a:pt x="10089" y="19086"/>
                  <a:pt x="10261" y="19023"/>
                </a:cubicBezTo>
                <a:cubicBezTo>
                  <a:pt x="10328" y="18998"/>
                  <a:pt x="10382" y="18985"/>
                  <a:pt x="10425" y="18986"/>
                </a:cubicBezTo>
                <a:close/>
                <a:moveTo>
                  <a:pt x="9046" y="19329"/>
                </a:moveTo>
                <a:cubicBezTo>
                  <a:pt x="9237" y="19344"/>
                  <a:pt x="9287" y="19407"/>
                  <a:pt x="9287" y="19527"/>
                </a:cubicBezTo>
                <a:lnTo>
                  <a:pt x="9287" y="19705"/>
                </a:lnTo>
                <a:lnTo>
                  <a:pt x="8126" y="19726"/>
                </a:lnTo>
                <a:cubicBezTo>
                  <a:pt x="7386" y="19739"/>
                  <a:pt x="6948" y="19718"/>
                  <a:pt x="6917" y="19671"/>
                </a:cubicBezTo>
                <a:cubicBezTo>
                  <a:pt x="6854" y="19572"/>
                  <a:pt x="6922" y="19557"/>
                  <a:pt x="7958" y="19420"/>
                </a:cubicBezTo>
                <a:cubicBezTo>
                  <a:pt x="8521" y="19346"/>
                  <a:pt x="8856" y="19313"/>
                  <a:pt x="9046" y="19329"/>
                </a:cubicBezTo>
                <a:close/>
                <a:moveTo>
                  <a:pt x="5801" y="19748"/>
                </a:moveTo>
                <a:cubicBezTo>
                  <a:pt x="7040" y="19741"/>
                  <a:pt x="9355" y="19793"/>
                  <a:pt x="9340" y="19848"/>
                </a:cubicBezTo>
                <a:cubicBezTo>
                  <a:pt x="9315" y="19948"/>
                  <a:pt x="5058" y="19984"/>
                  <a:pt x="4994" y="19885"/>
                </a:cubicBezTo>
                <a:cubicBezTo>
                  <a:pt x="4969" y="19845"/>
                  <a:pt x="4991" y="19795"/>
                  <a:pt x="5045" y="19775"/>
                </a:cubicBezTo>
                <a:cubicBezTo>
                  <a:pt x="5093" y="19757"/>
                  <a:pt x="5388" y="19750"/>
                  <a:pt x="5801" y="1974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384"/>
          <p:cNvSpPr/>
          <p:nvPr/>
        </p:nvSpPr>
        <p:spPr>
          <a:xfrm>
            <a:off x="1428698" y="-32170"/>
            <a:ext cx="9334605" cy="6922340"/>
          </a:xfrm>
          <a:prstGeom prst="rect">
            <a:avLst/>
          </a:prstGeom>
          <a:solidFill>
            <a:srgbClr val="FFF2C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584200">
              <a:defRPr sz="16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1275" name="10561671_603800203067205_152721816776429290_n.jpg" descr="10561671_603800203067205_152721816776429290_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4391" y="-14288"/>
            <a:ext cx="4763216" cy="6886576"/>
          </a:xfrm>
          <a:prstGeom prst="rect">
            <a:avLst/>
          </a:prstGeom>
          <a:ln w="12700">
            <a:miter lim="400000"/>
          </a:ln>
        </p:spPr>
      </p:pic>
      <p:sp>
        <p:nvSpPr>
          <p:cNvPr id="1276" name="Shape 1386"/>
          <p:cNvSpPr txBox="1"/>
          <p:nvPr/>
        </p:nvSpPr>
        <p:spPr>
          <a:xfrm rot="16200000">
            <a:off x="10740535" y="5410285"/>
            <a:ext cx="2550121" cy="160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ctr" defTabSz="584200">
              <a:defRPr sz="600">
                <a:solidFill>
                  <a:srgbClr val="92929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http://media.100firsthits.com/2013/11/Startup-Mistakes-Infographics.png</a:t>
            </a:r>
          </a:p>
        </p:txBody>
      </p:sp>
      <p:sp>
        <p:nvSpPr>
          <p:cNvPr id="1277" name="Shape 1387"/>
          <p:cNvSpPr txBox="1"/>
          <p:nvPr/>
        </p:nvSpPr>
        <p:spPr>
          <a:xfrm>
            <a:off x="10314602" y="5867796"/>
            <a:ext cx="147042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A9A9A9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2014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00"/>
          <p:cNvSpPr txBox="1"/>
          <p:nvPr/>
        </p:nvSpPr>
        <p:spPr>
          <a:xfrm>
            <a:off x="1988157" y="2368568"/>
            <a:ext cx="8215684" cy="2038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110" tIns="24110" rIns="24110" bIns="24110">
            <a:spAutoFit/>
          </a:bodyPr>
          <a:lstStyle/>
          <a:p>
            <a:pPr algn="ctr" defTabSz="357186">
              <a:lnSpc>
                <a:spcPct val="80000"/>
              </a:lnSpc>
              <a:defRPr sz="40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Ejercicio</a:t>
            </a:r>
          </a:p>
          <a:p>
            <a:pPr algn="ctr" defTabSz="357186">
              <a:lnSpc>
                <a:spcPct val="80000"/>
              </a:lnSpc>
              <a:defRPr sz="40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 dirty="0"/>
          </a:p>
          <a:p>
            <a:pPr algn="ctr" defTabSz="357186">
              <a:lnSpc>
                <a:spcPct val="80000"/>
              </a:lnSpc>
              <a:defRPr sz="40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Explica </a:t>
            </a:r>
            <a:r>
              <a:rPr lang="de-CH" dirty="0" smtClean="0"/>
              <a:t>los </a:t>
            </a:r>
            <a:r>
              <a:rPr lang="de-CH" dirty="0" err="1" smtClean="0"/>
              <a:t>problemos</a:t>
            </a:r>
            <a:r>
              <a:rPr lang="de-CH" dirty="0" smtClean="0"/>
              <a:t> del </a:t>
            </a:r>
            <a:r>
              <a:rPr lang="de-CH" dirty="0" err="1" smtClean="0"/>
              <a:t>tourista</a:t>
            </a:r>
            <a:r>
              <a:rPr lang="de-CH" dirty="0" smtClean="0"/>
              <a:t> </a:t>
            </a:r>
            <a:r>
              <a:rPr lang="de-CH" dirty="0" err="1" smtClean="0"/>
              <a:t>etrangera</a:t>
            </a:r>
            <a:r>
              <a:rPr lang="de-CH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11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0"/>
            <a:ext cx="5273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236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5951" y="746630"/>
            <a:ext cx="7358064" cy="2321720"/>
          </a:xfrm>
        </p:spPr>
        <p:txBody>
          <a:bodyPr/>
          <a:lstStyle/>
          <a:p>
            <a:r>
              <a:rPr lang="de-DE" dirty="0" err="1" smtClean="0"/>
              <a:t>No</a:t>
            </a:r>
            <a:r>
              <a:rPr lang="de-DE" dirty="0" smtClean="0"/>
              <a:t> es </a:t>
            </a:r>
            <a:r>
              <a:rPr lang="de-DE" dirty="0" err="1" smtClean="0"/>
              <a:t>seguridad</a:t>
            </a:r>
            <a:r>
              <a:rPr lang="de-DE" dirty="0" smtClean="0"/>
              <a:t> o </a:t>
            </a:r>
            <a:r>
              <a:rPr lang="de-DE" dirty="0" err="1" smtClean="0"/>
              <a:t>trafico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"/>
          </p:nvPr>
        </p:nvSpPr>
        <p:spPr>
          <a:xfrm>
            <a:off x="756755" y="3499084"/>
            <a:ext cx="6757011" cy="1621196"/>
          </a:xfrm>
        </p:spPr>
        <p:txBody>
          <a:bodyPr>
            <a:normAutofit/>
          </a:bodyPr>
          <a:lstStyle/>
          <a:p>
            <a:r>
              <a:rPr lang="de-DE" sz="8800" dirty="0" err="1" smtClean="0"/>
              <a:t>Pagar</a:t>
            </a:r>
            <a:endParaRPr lang="de-DE" sz="88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705" y="3068349"/>
            <a:ext cx="4427784" cy="274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114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C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book_hero.png" descr="book_her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601" y="153421"/>
            <a:ext cx="3554317" cy="2972700"/>
          </a:xfrm>
          <a:prstGeom prst="rect">
            <a:avLst/>
          </a:prstGeom>
          <a:ln w="12700">
            <a:miter lim="400000"/>
          </a:ln>
          <a:effectLst>
            <a:outerShdw blurRad="76200" dist="63500" dir="5400000" rotWithShape="0">
              <a:srgbClr val="000000">
                <a:alpha val="45000"/>
              </a:srgbClr>
            </a:outerShdw>
          </a:effectLst>
        </p:spPr>
      </p:pic>
      <p:grpSp>
        <p:nvGrpSpPr>
          <p:cNvPr id="1110" name="Group 1093"/>
          <p:cNvGrpSpPr/>
          <p:nvPr/>
        </p:nvGrpSpPr>
        <p:grpSpPr>
          <a:xfrm>
            <a:off x="1323980" y="855839"/>
            <a:ext cx="3417960" cy="2858658"/>
            <a:chOff x="0" y="0"/>
            <a:chExt cx="3417959" cy="2858657"/>
          </a:xfrm>
        </p:grpSpPr>
        <p:pic>
          <p:nvPicPr>
            <p:cNvPr id="1108" name="book_hero.png" descr="book_hero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417960" cy="285865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63500" dir="5400000" rotWithShape="0">
                <a:srgbClr val="000000">
                  <a:alpha val="45000"/>
                </a:srgbClr>
              </a:outerShdw>
            </a:effectLst>
          </p:spPr>
        </p:pic>
        <p:pic>
          <p:nvPicPr>
            <p:cNvPr id="1109" name="vpc_book_cover_FA.png" descr="vpc_book_cover_FA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1570" y="119232"/>
              <a:ext cx="2968951" cy="234391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63500" dir="5400000" rotWithShape="0">
                <a:srgbClr val="000000">
                  <a:alpha val="45000"/>
                </a:srgbClr>
              </a:outerShdw>
            </a:effectLst>
          </p:spPr>
        </p:pic>
      </p:grpSp>
      <p:sp>
        <p:nvSpPr>
          <p:cNvPr id="1111" name="Shape 1094"/>
          <p:cNvSpPr txBox="1"/>
          <p:nvPr/>
        </p:nvSpPr>
        <p:spPr>
          <a:xfrm>
            <a:off x="131008" y="4368758"/>
            <a:ext cx="5803903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R="40640" indent="40640" algn="ctr">
              <a:lnSpc>
                <a:spcPct val="90000"/>
              </a:lnSpc>
              <a:defRPr sz="4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Strategyzer.com</a:t>
            </a:r>
          </a:p>
        </p:txBody>
      </p:sp>
      <p:sp>
        <p:nvSpPr>
          <p:cNvPr id="1112" name="Shape 1095"/>
          <p:cNvSpPr txBox="1"/>
          <p:nvPr/>
        </p:nvSpPr>
        <p:spPr>
          <a:xfrm>
            <a:off x="6022173" y="4368758"/>
            <a:ext cx="5803902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R="40640" indent="40640" algn="ctr">
              <a:lnSpc>
                <a:spcPct val="90000"/>
              </a:lnSpc>
              <a:defRPr sz="4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Teamwins.com.ar</a:t>
            </a:r>
          </a:p>
        </p:txBody>
      </p:sp>
      <p:pic>
        <p:nvPicPr>
          <p:cNvPr id="1113" name="logo TEAM WINS color.png" descr="logo TEAM WINS colo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56513" y="661279"/>
            <a:ext cx="4335221" cy="2461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VP Canvas"/>
          <p:cNvSpPr/>
          <p:nvPr/>
        </p:nvSpPr>
        <p:spPr>
          <a:xfrm>
            <a:off x="-18018" y="-26386"/>
            <a:ext cx="12228035" cy="2188937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9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VP Canvas</a:t>
            </a:r>
          </a:p>
        </p:txBody>
      </p:sp>
      <p:pic>
        <p:nvPicPr>
          <p:cNvPr id="128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0872" y="2040289"/>
            <a:ext cx="12353744" cy="4864618"/>
          </a:xfrm>
          <a:prstGeom prst="rect">
            <a:avLst/>
          </a:prstGeom>
          <a:ln w="12700">
            <a:miter lim="400000"/>
          </a:ln>
        </p:spPr>
      </p:pic>
      <p:sp>
        <p:nvSpPr>
          <p:cNvPr id="1281" name="New"/>
          <p:cNvSpPr txBox="1"/>
          <p:nvPr/>
        </p:nvSpPr>
        <p:spPr>
          <a:xfrm rot="20700000">
            <a:off x="10782723" y="1142212"/>
            <a:ext cx="901344" cy="55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 algn="ctr" defTabSz="584200">
              <a:defRPr sz="3200" b="1" cap="small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69089" y="4143775"/>
            <a:ext cx="1528582" cy="1523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1" name="BMCanvas_iconsonly.pdf" descr="BMCanvas_iconsonly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1199" y="986784"/>
            <a:ext cx="4513460" cy="3190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2" name="VP_canvas_icon_face.jpg" descr="VP_canvas_icon_fac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15625" y="1956308"/>
            <a:ext cx="570004" cy="52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3" name="VP_canvas_icon_present.jpg" descr="VP_canvas_icon_present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90975" y="1912143"/>
            <a:ext cx="492370" cy="600076"/>
          </a:xfrm>
          <a:prstGeom prst="rect">
            <a:avLst/>
          </a:prstGeom>
          <a:ln w="12700">
            <a:miter lim="400000"/>
          </a:ln>
        </p:spPr>
      </p:pic>
      <p:sp>
        <p:nvSpPr>
          <p:cNvPr id="1294" name="Linie"/>
          <p:cNvSpPr/>
          <p:nvPr/>
        </p:nvSpPr>
        <p:spPr>
          <a:xfrm flipH="1" flipV="1">
            <a:off x="4465489" y="2489894"/>
            <a:ext cx="2876960" cy="168113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487680">
              <a:defRPr sz="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95" name="Linie"/>
          <p:cNvSpPr/>
          <p:nvPr/>
        </p:nvSpPr>
        <p:spPr>
          <a:xfrm flipH="1" flipV="1">
            <a:off x="6095851" y="2381893"/>
            <a:ext cx="3205312" cy="1897263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0" tIns="0" rIns="0" bIns="0"/>
          <a:lstStyle/>
          <a:p>
            <a:pPr defTabSz="487680">
              <a:defRPr sz="8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296" name="zooming into the value proposition"/>
          <p:cNvSpPr txBox="1"/>
          <p:nvPr/>
        </p:nvSpPr>
        <p:spPr>
          <a:xfrm>
            <a:off x="1809750" y="215068"/>
            <a:ext cx="6707564" cy="56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defTabSz="584200">
              <a:defRPr sz="32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zooming </a:t>
            </a:r>
            <a:r>
              <a:rPr lang="de-CH" dirty="0" smtClean="0"/>
              <a:t>en la </a:t>
            </a:r>
            <a:r>
              <a:rPr lang="de-CH" dirty="0"/>
              <a:t> </a:t>
            </a:r>
            <a:r>
              <a:rPr lang="de-CH" dirty="0" err="1" smtClean="0"/>
              <a:t>propuesta</a:t>
            </a:r>
            <a:r>
              <a:rPr lang="de-CH" dirty="0" smtClean="0"/>
              <a:t> de </a:t>
            </a:r>
            <a:r>
              <a:rPr lang="de-CH" dirty="0" err="1" smtClean="0"/>
              <a:t>valor</a:t>
            </a:r>
            <a:endParaRPr dirty="0"/>
          </a:p>
        </p:txBody>
      </p:sp>
      <p:pic>
        <p:nvPicPr>
          <p:cNvPr id="1297" name="Bild" descr="Bild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28408" y="4188709"/>
            <a:ext cx="1425169" cy="1433599"/>
          </a:xfrm>
          <a:prstGeom prst="rect">
            <a:avLst/>
          </a:prstGeom>
          <a:ln w="12700">
            <a:miter lim="400000"/>
          </a:ln>
        </p:spPr>
      </p:pic>
      <p:sp>
        <p:nvSpPr>
          <p:cNvPr id="1298" name="Linie"/>
          <p:cNvSpPr/>
          <p:nvPr/>
        </p:nvSpPr>
        <p:spPr>
          <a:xfrm>
            <a:off x="8727397" y="4905508"/>
            <a:ext cx="200371" cy="1"/>
          </a:xfrm>
          <a:prstGeom prst="line">
            <a:avLst/>
          </a:prstGeom>
          <a:ln>
            <a:solidFill>
              <a:srgbClr val="000000"/>
            </a:solidFill>
            <a:miter lim="400000"/>
            <a:tailEnd type="triangle"/>
          </a:ln>
        </p:spPr>
        <p:txBody>
          <a:bodyPr lIns="0" tIns="0" rIns="0" bIns="0"/>
          <a:lstStyle/>
          <a:p>
            <a:pPr defTabSz="914400">
              <a:buClr>
                <a:srgbClr val="000000"/>
              </a:buClr>
              <a:buFont typeface="Calibri"/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99" name="Linie"/>
          <p:cNvSpPr/>
          <p:nvPr/>
        </p:nvSpPr>
        <p:spPr>
          <a:xfrm>
            <a:off x="8922432" y="4905508"/>
            <a:ext cx="154566" cy="1"/>
          </a:xfrm>
          <a:prstGeom prst="line">
            <a:avLst/>
          </a:prstGeom>
          <a:ln>
            <a:solidFill>
              <a:srgbClr val="000000"/>
            </a:solidFill>
            <a:miter lim="400000"/>
            <a:headEnd type="triangle"/>
          </a:ln>
        </p:spPr>
        <p:txBody>
          <a:bodyPr lIns="0" tIns="0" rIns="0" bIns="0"/>
          <a:lstStyle/>
          <a:p>
            <a:pPr defTabSz="914400">
              <a:buClr>
                <a:srgbClr val="000000"/>
              </a:buClr>
              <a:buFont typeface="Calibri"/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00" name="Rechteck"/>
          <p:cNvSpPr/>
          <p:nvPr/>
        </p:nvSpPr>
        <p:spPr>
          <a:xfrm>
            <a:off x="3829106" y="1364407"/>
            <a:ext cx="817647" cy="1811462"/>
          </a:xfrm>
          <a:prstGeom prst="rect">
            <a:avLst/>
          </a:prstGeom>
          <a:solidFill>
            <a:srgbClr val="FF2600">
              <a:alpha val="2450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buClr>
                <a:srgbClr val="000000"/>
              </a:buClr>
              <a:buFont typeface="Calibri"/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301" name="Rechteck"/>
          <p:cNvSpPr/>
          <p:nvPr/>
        </p:nvSpPr>
        <p:spPr>
          <a:xfrm>
            <a:off x="5504503" y="1364407"/>
            <a:ext cx="817648" cy="1811462"/>
          </a:xfrm>
          <a:prstGeom prst="rect">
            <a:avLst/>
          </a:prstGeom>
          <a:solidFill>
            <a:srgbClr val="FF2600">
              <a:alpha val="24506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914400">
              <a:buClr>
                <a:srgbClr val="000000"/>
              </a:buClr>
              <a:buFont typeface="Calibri"/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" grpId="6" animBg="1" advAuto="0"/>
      <p:bldP spid="1292" grpId="3" animBg="1" advAuto="0"/>
      <p:bldP spid="1293" grpId="1" animBg="1" advAuto="0"/>
      <p:bldP spid="1294" grpId="7" animBg="1" advAuto="0"/>
      <p:bldP spid="1295" grpId="5" animBg="1" advAuto="0"/>
      <p:bldP spid="1297" grpId="8" animBg="1" advAuto="0"/>
      <p:bldP spid="1298" grpId="10" animBg="1" advAuto="0"/>
      <p:bldP spid="1299" grpId="9" animBg="1" advAuto="0"/>
      <p:bldP spid="1300" grpId="2" animBg="1" advAuto="0"/>
      <p:bldP spid="1301" grpId="4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405" y="1685478"/>
            <a:ext cx="6956228" cy="5217171"/>
          </a:xfrm>
          <a:prstGeom prst="rect">
            <a:avLst/>
          </a:prstGeom>
          <a:ln w="12700">
            <a:miter lim="400000"/>
          </a:ln>
        </p:spPr>
      </p:pic>
      <p:sp>
        <p:nvSpPr>
          <p:cNvPr id="1407" name="Shape 1407"/>
          <p:cNvSpPr/>
          <p:nvPr/>
        </p:nvSpPr>
        <p:spPr>
          <a:xfrm>
            <a:off x="1469998" y="1846228"/>
            <a:ext cx="6822282" cy="1272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>
            <a:lvl1pPr defTabSz="647700">
              <a:buClr>
                <a:srgbClr val="000000"/>
              </a:buClr>
              <a:defRPr sz="40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Jobs-to-be-done offers a clear way to innovate</a:t>
            </a:r>
          </a:p>
        </p:txBody>
      </p:sp>
      <p:sp>
        <p:nvSpPr>
          <p:cNvPr id="1408" name="Shape 1408"/>
          <p:cNvSpPr/>
          <p:nvPr/>
        </p:nvSpPr>
        <p:spPr>
          <a:xfrm>
            <a:off x="1406464" y="3352010"/>
            <a:ext cx="4134446" cy="421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/>
          <a:p>
            <a:pPr defTabSz="647700">
              <a:buClr>
                <a:srgbClr val="000000"/>
              </a:buClr>
              <a:defRPr sz="2400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</a:defRPr>
            </a:pPr>
            <a:r>
              <a:t>– </a:t>
            </a:r>
            <a:r>
              <a:rPr b="1"/>
              <a:t>Clay Christensen</a:t>
            </a:r>
            <a:r>
              <a:t>, HBS</a:t>
            </a:r>
          </a:p>
        </p:txBody>
      </p:sp>
      <p:sp>
        <p:nvSpPr>
          <p:cNvPr id="1409" name="Shape 1409"/>
          <p:cNvSpPr/>
          <p:nvPr/>
        </p:nvSpPr>
        <p:spPr>
          <a:xfrm>
            <a:off x="889568" y="1497970"/>
            <a:ext cx="54471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>
            <a:lvl1pPr defTabSz="647700">
              <a:buClr>
                <a:srgbClr val="000000"/>
              </a:buClr>
              <a:defRPr sz="10000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</a:defRPr>
            </a:lvl1pPr>
          </a:lstStyle>
          <a:p>
            <a:r>
              <a:t>“</a:t>
            </a:r>
          </a:p>
        </p:txBody>
      </p:sp>
      <p:sp>
        <p:nvSpPr>
          <p:cNvPr id="1410" name="Shape 1410"/>
          <p:cNvSpPr/>
          <p:nvPr/>
        </p:nvSpPr>
        <p:spPr>
          <a:xfrm>
            <a:off x="6869398" y="2269159"/>
            <a:ext cx="614149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defTabSz="647700">
              <a:buClr>
                <a:srgbClr val="000000"/>
              </a:buClr>
              <a:defRPr sz="10000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</a:defRPr>
            </a:lvl1pPr>
          </a:lstStyle>
          <a:p>
            <a: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1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Shape 1412"/>
          <p:cNvSpPr/>
          <p:nvPr/>
        </p:nvSpPr>
        <p:spPr>
          <a:xfrm>
            <a:off x="955737" y="1774796"/>
            <a:ext cx="544712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>
            <a:lvl1pPr defTabSz="647700">
              <a:buClr>
                <a:srgbClr val="000000"/>
              </a:buClr>
              <a:defRPr sz="8000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</a:defRPr>
            </a:lvl1pPr>
          </a:lstStyle>
          <a:p>
            <a:r>
              <a:t>“</a:t>
            </a:r>
          </a:p>
        </p:txBody>
      </p:sp>
      <p:sp>
        <p:nvSpPr>
          <p:cNvPr id="1413" name="Shape 1413"/>
          <p:cNvSpPr/>
          <p:nvPr/>
        </p:nvSpPr>
        <p:spPr>
          <a:xfrm>
            <a:off x="7213247" y="3180355"/>
            <a:ext cx="499224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9" tIns="26789" rIns="26789" bIns="26789">
            <a:spAutoFit/>
          </a:bodyPr>
          <a:lstStyle>
            <a:lvl1pPr defTabSz="647700">
              <a:buClr>
                <a:srgbClr val="000000"/>
              </a:buClr>
              <a:defRPr sz="8000">
                <a:solidFill>
                  <a:srgbClr val="00A3D7"/>
                </a:solidFill>
                <a:uFill>
                  <a:solidFill>
                    <a:srgbClr val="00A3D7"/>
                  </a:solidFill>
                </a:uFill>
              </a:defRPr>
            </a:lvl1pPr>
          </a:lstStyle>
          <a:p>
            <a:r>
              <a:t>”</a:t>
            </a:r>
          </a:p>
        </p:txBody>
      </p:sp>
      <p:pic>
        <p:nvPicPr>
          <p:cNvPr id="1414" name="tony_ulwick.jpg"/>
          <p:cNvPicPr>
            <a:picLocks noChangeAspect="1"/>
          </p:cNvPicPr>
          <p:nvPr/>
        </p:nvPicPr>
        <p:blipFill>
          <a:blip r:embed="rId3">
            <a:extLst/>
          </a:blip>
          <a:srcRect l="70533" b="2"/>
          <a:stretch>
            <a:fillRect/>
          </a:stretch>
        </p:blipFill>
        <p:spPr>
          <a:xfrm>
            <a:off x="8590958" y="514442"/>
            <a:ext cx="3625311" cy="6360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61" y="0"/>
                </a:moveTo>
                <a:lnTo>
                  <a:pt x="11449" y="722"/>
                </a:lnTo>
                <a:cubicBezTo>
                  <a:pt x="11426" y="2211"/>
                  <a:pt x="11441" y="2112"/>
                  <a:pt x="11267" y="2098"/>
                </a:cubicBezTo>
                <a:cubicBezTo>
                  <a:pt x="11183" y="2092"/>
                  <a:pt x="10890" y="2065"/>
                  <a:pt x="10614" y="2038"/>
                </a:cubicBezTo>
                <a:cubicBezTo>
                  <a:pt x="10611" y="2038"/>
                  <a:pt x="10609" y="2036"/>
                  <a:pt x="10605" y="2036"/>
                </a:cubicBezTo>
                <a:cubicBezTo>
                  <a:pt x="10540" y="2030"/>
                  <a:pt x="10467" y="2029"/>
                  <a:pt x="10392" y="2023"/>
                </a:cubicBezTo>
                <a:cubicBezTo>
                  <a:pt x="10144" y="2003"/>
                  <a:pt x="9862" y="1983"/>
                  <a:pt x="9690" y="1980"/>
                </a:cubicBezTo>
                <a:cubicBezTo>
                  <a:pt x="9620" y="1979"/>
                  <a:pt x="9611" y="1971"/>
                  <a:pt x="9557" y="1969"/>
                </a:cubicBezTo>
                <a:cubicBezTo>
                  <a:pt x="9410" y="1984"/>
                  <a:pt x="8855" y="2115"/>
                  <a:pt x="8318" y="2263"/>
                </a:cubicBezTo>
                <a:cubicBezTo>
                  <a:pt x="7778" y="2412"/>
                  <a:pt x="7273" y="2534"/>
                  <a:pt x="7195" y="2534"/>
                </a:cubicBezTo>
                <a:cubicBezTo>
                  <a:pt x="7118" y="2534"/>
                  <a:pt x="6926" y="2583"/>
                  <a:pt x="6767" y="2644"/>
                </a:cubicBezTo>
                <a:cubicBezTo>
                  <a:pt x="6609" y="2706"/>
                  <a:pt x="6449" y="2754"/>
                  <a:pt x="6415" y="2749"/>
                </a:cubicBezTo>
                <a:cubicBezTo>
                  <a:pt x="6381" y="2745"/>
                  <a:pt x="6154" y="2795"/>
                  <a:pt x="5909" y="2863"/>
                </a:cubicBezTo>
                <a:cubicBezTo>
                  <a:pt x="5585" y="2952"/>
                  <a:pt x="5235" y="3124"/>
                  <a:pt x="5013" y="3278"/>
                </a:cubicBezTo>
                <a:cubicBezTo>
                  <a:pt x="4893" y="3389"/>
                  <a:pt x="4798" y="3525"/>
                  <a:pt x="4729" y="3694"/>
                </a:cubicBezTo>
                <a:cubicBezTo>
                  <a:pt x="4702" y="3778"/>
                  <a:pt x="4673" y="3857"/>
                  <a:pt x="4651" y="3946"/>
                </a:cubicBezTo>
                <a:cubicBezTo>
                  <a:pt x="4610" y="4105"/>
                  <a:pt x="4575" y="4278"/>
                  <a:pt x="4552" y="4489"/>
                </a:cubicBezTo>
                <a:cubicBezTo>
                  <a:pt x="4550" y="4502"/>
                  <a:pt x="4548" y="4509"/>
                  <a:pt x="4547" y="4522"/>
                </a:cubicBezTo>
                <a:cubicBezTo>
                  <a:pt x="4547" y="4523"/>
                  <a:pt x="4547" y="4523"/>
                  <a:pt x="4547" y="4524"/>
                </a:cubicBezTo>
                <a:cubicBezTo>
                  <a:pt x="4541" y="4582"/>
                  <a:pt x="4548" y="4600"/>
                  <a:pt x="4545" y="4644"/>
                </a:cubicBezTo>
                <a:cubicBezTo>
                  <a:pt x="4533" y="4862"/>
                  <a:pt x="4553" y="4970"/>
                  <a:pt x="4668" y="5098"/>
                </a:cubicBezTo>
                <a:cubicBezTo>
                  <a:pt x="4756" y="5197"/>
                  <a:pt x="4814" y="5287"/>
                  <a:pt x="4795" y="5298"/>
                </a:cubicBezTo>
                <a:cubicBezTo>
                  <a:pt x="4775" y="5310"/>
                  <a:pt x="4763" y="5336"/>
                  <a:pt x="4762" y="5469"/>
                </a:cubicBezTo>
                <a:cubicBezTo>
                  <a:pt x="4762" y="5602"/>
                  <a:pt x="4772" y="5839"/>
                  <a:pt x="4791" y="6267"/>
                </a:cubicBezTo>
                <a:cubicBezTo>
                  <a:pt x="4805" y="6590"/>
                  <a:pt x="4835" y="6875"/>
                  <a:pt x="4878" y="7093"/>
                </a:cubicBezTo>
                <a:cubicBezTo>
                  <a:pt x="4921" y="7311"/>
                  <a:pt x="4974" y="7461"/>
                  <a:pt x="5034" y="7516"/>
                </a:cubicBezTo>
                <a:cubicBezTo>
                  <a:pt x="5074" y="7553"/>
                  <a:pt x="5136" y="7765"/>
                  <a:pt x="5200" y="8030"/>
                </a:cubicBezTo>
                <a:cubicBezTo>
                  <a:pt x="5207" y="8046"/>
                  <a:pt x="5211" y="8078"/>
                  <a:pt x="5219" y="8089"/>
                </a:cubicBezTo>
                <a:cubicBezTo>
                  <a:pt x="5259" y="8150"/>
                  <a:pt x="5312" y="8380"/>
                  <a:pt x="5337" y="8600"/>
                </a:cubicBezTo>
                <a:cubicBezTo>
                  <a:pt x="5339" y="8620"/>
                  <a:pt x="5342" y="8621"/>
                  <a:pt x="5344" y="8640"/>
                </a:cubicBezTo>
                <a:cubicBezTo>
                  <a:pt x="5381" y="8777"/>
                  <a:pt x="5421" y="8904"/>
                  <a:pt x="5457" y="8956"/>
                </a:cubicBezTo>
                <a:cubicBezTo>
                  <a:pt x="5586" y="9139"/>
                  <a:pt x="5699" y="9419"/>
                  <a:pt x="5803" y="9751"/>
                </a:cubicBezTo>
                <a:cubicBezTo>
                  <a:pt x="5828" y="9775"/>
                  <a:pt x="5841" y="9806"/>
                  <a:pt x="5833" y="9841"/>
                </a:cubicBezTo>
                <a:cubicBezTo>
                  <a:pt x="5848" y="9893"/>
                  <a:pt x="5864" y="9931"/>
                  <a:pt x="5878" y="9985"/>
                </a:cubicBezTo>
                <a:cubicBezTo>
                  <a:pt x="5942" y="10226"/>
                  <a:pt x="6103" y="10632"/>
                  <a:pt x="6233" y="10888"/>
                </a:cubicBezTo>
                <a:cubicBezTo>
                  <a:pt x="6395" y="11207"/>
                  <a:pt x="6444" y="11368"/>
                  <a:pt x="6389" y="11399"/>
                </a:cubicBezTo>
                <a:cubicBezTo>
                  <a:pt x="6376" y="11407"/>
                  <a:pt x="6267" y="11415"/>
                  <a:pt x="6188" y="11423"/>
                </a:cubicBezTo>
                <a:cubicBezTo>
                  <a:pt x="6168" y="11428"/>
                  <a:pt x="6116" y="11433"/>
                  <a:pt x="6086" y="11437"/>
                </a:cubicBezTo>
                <a:cubicBezTo>
                  <a:pt x="5900" y="11451"/>
                  <a:pt x="5660" y="11464"/>
                  <a:pt x="5386" y="11472"/>
                </a:cubicBezTo>
                <a:cubicBezTo>
                  <a:pt x="4866" y="11487"/>
                  <a:pt x="4508" y="11516"/>
                  <a:pt x="4223" y="11573"/>
                </a:cubicBezTo>
                <a:cubicBezTo>
                  <a:pt x="4183" y="11582"/>
                  <a:pt x="4145" y="11592"/>
                  <a:pt x="4107" y="11603"/>
                </a:cubicBezTo>
                <a:cubicBezTo>
                  <a:pt x="4034" y="11621"/>
                  <a:pt x="3965" y="11642"/>
                  <a:pt x="3899" y="11666"/>
                </a:cubicBezTo>
                <a:cubicBezTo>
                  <a:pt x="3817" y="11697"/>
                  <a:pt x="3733" y="11736"/>
                  <a:pt x="3646" y="11779"/>
                </a:cubicBezTo>
                <a:cubicBezTo>
                  <a:pt x="3612" y="11797"/>
                  <a:pt x="3576" y="11813"/>
                  <a:pt x="3542" y="11833"/>
                </a:cubicBezTo>
                <a:cubicBezTo>
                  <a:pt x="3495" y="11859"/>
                  <a:pt x="3449" y="11887"/>
                  <a:pt x="3405" y="11915"/>
                </a:cubicBezTo>
                <a:cubicBezTo>
                  <a:pt x="3370" y="11938"/>
                  <a:pt x="3335" y="11962"/>
                  <a:pt x="3303" y="11985"/>
                </a:cubicBezTo>
                <a:cubicBezTo>
                  <a:pt x="3301" y="11987"/>
                  <a:pt x="3300" y="11988"/>
                  <a:pt x="3299" y="11989"/>
                </a:cubicBezTo>
                <a:cubicBezTo>
                  <a:pt x="3298" y="11990"/>
                  <a:pt x="3299" y="11990"/>
                  <a:pt x="3299" y="11991"/>
                </a:cubicBezTo>
                <a:cubicBezTo>
                  <a:pt x="3243" y="12033"/>
                  <a:pt x="3192" y="12078"/>
                  <a:pt x="3142" y="12125"/>
                </a:cubicBezTo>
                <a:cubicBezTo>
                  <a:pt x="3103" y="12164"/>
                  <a:pt x="3066" y="12206"/>
                  <a:pt x="3029" y="12248"/>
                </a:cubicBezTo>
                <a:cubicBezTo>
                  <a:pt x="2995" y="12288"/>
                  <a:pt x="2958" y="12325"/>
                  <a:pt x="2927" y="12368"/>
                </a:cubicBezTo>
                <a:cubicBezTo>
                  <a:pt x="2890" y="12425"/>
                  <a:pt x="2852" y="12485"/>
                  <a:pt x="2819" y="12555"/>
                </a:cubicBezTo>
                <a:cubicBezTo>
                  <a:pt x="2663" y="12881"/>
                  <a:pt x="2534" y="13377"/>
                  <a:pt x="2341" y="14232"/>
                </a:cubicBezTo>
                <a:cubicBezTo>
                  <a:pt x="2339" y="14242"/>
                  <a:pt x="2338" y="14246"/>
                  <a:pt x="2336" y="14256"/>
                </a:cubicBezTo>
                <a:cubicBezTo>
                  <a:pt x="2335" y="14259"/>
                  <a:pt x="2335" y="14269"/>
                  <a:pt x="2334" y="14272"/>
                </a:cubicBezTo>
                <a:cubicBezTo>
                  <a:pt x="2294" y="14455"/>
                  <a:pt x="2240" y="14858"/>
                  <a:pt x="2213" y="15189"/>
                </a:cubicBezTo>
                <a:cubicBezTo>
                  <a:pt x="2196" y="15401"/>
                  <a:pt x="2176" y="15550"/>
                  <a:pt x="2149" y="15666"/>
                </a:cubicBezTo>
                <a:cubicBezTo>
                  <a:pt x="2148" y="15672"/>
                  <a:pt x="2149" y="15685"/>
                  <a:pt x="2147" y="15692"/>
                </a:cubicBezTo>
                <a:cubicBezTo>
                  <a:pt x="2124" y="15791"/>
                  <a:pt x="2090" y="15852"/>
                  <a:pt x="2048" y="15902"/>
                </a:cubicBezTo>
                <a:cubicBezTo>
                  <a:pt x="2042" y="15909"/>
                  <a:pt x="2040" y="15928"/>
                  <a:pt x="2033" y="15934"/>
                </a:cubicBezTo>
                <a:cubicBezTo>
                  <a:pt x="2009" y="15959"/>
                  <a:pt x="1986" y="15992"/>
                  <a:pt x="1963" y="16023"/>
                </a:cubicBezTo>
                <a:cubicBezTo>
                  <a:pt x="1943" y="16047"/>
                  <a:pt x="1924" y="16080"/>
                  <a:pt x="1903" y="16112"/>
                </a:cubicBezTo>
                <a:cubicBezTo>
                  <a:pt x="1870" y="16167"/>
                  <a:pt x="1833" y="16226"/>
                  <a:pt x="1785" y="16321"/>
                </a:cubicBezTo>
                <a:cubicBezTo>
                  <a:pt x="1714" y="16468"/>
                  <a:pt x="1632" y="16639"/>
                  <a:pt x="1497" y="16956"/>
                </a:cubicBezTo>
                <a:cubicBezTo>
                  <a:pt x="1405" y="17158"/>
                  <a:pt x="1359" y="17253"/>
                  <a:pt x="1215" y="17578"/>
                </a:cubicBezTo>
                <a:cubicBezTo>
                  <a:pt x="1213" y="17584"/>
                  <a:pt x="1211" y="17591"/>
                  <a:pt x="1208" y="17596"/>
                </a:cubicBezTo>
                <a:cubicBezTo>
                  <a:pt x="972" y="18133"/>
                  <a:pt x="693" y="18900"/>
                  <a:pt x="586" y="19312"/>
                </a:cubicBezTo>
                <a:cubicBezTo>
                  <a:pt x="479" y="19727"/>
                  <a:pt x="304" y="20386"/>
                  <a:pt x="196" y="20775"/>
                </a:cubicBezTo>
                <a:cubicBezTo>
                  <a:pt x="88" y="21165"/>
                  <a:pt x="0" y="21510"/>
                  <a:pt x="0" y="21542"/>
                </a:cubicBezTo>
                <a:cubicBezTo>
                  <a:pt x="0" y="21590"/>
                  <a:pt x="1929" y="21600"/>
                  <a:pt x="10773" y="21600"/>
                </a:cubicBezTo>
                <a:lnTo>
                  <a:pt x="21600" y="21600"/>
                </a:lnTo>
                <a:lnTo>
                  <a:pt x="21579" y="17767"/>
                </a:lnTo>
                <a:lnTo>
                  <a:pt x="21560" y="13934"/>
                </a:lnTo>
                <a:lnTo>
                  <a:pt x="21387" y="13933"/>
                </a:lnTo>
                <a:cubicBezTo>
                  <a:pt x="21292" y="13932"/>
                  <a:pt x="21170" y="13906"/>
                  <a:pt x="21118" y="13876"/>
                </a:cubicBezTo>
                <a:cubicBezTo>
                  <a:pt x="21065" y="13846"/>
                  <a:pt x="20997" y="13822"/>
                  <a:pt x="20966" y="13822"/>
                </a:cubicBezTo>
                <a:cubicBezTo>
                  <a:pt x="20936" y="13822"/>
                  <a:pt x="20543" y="13677"/>
                  <a:pt x="20091" y="13500"/>
                </a:cubicBezTo>
                <a:cubicBezTo>
                  <a:pt x="19640" y="13323"/>
                  <a:pt x="19122" y="13129"/>
                  <a:pt x="18940" y="13068"/>
                </a:cubicBezTo>
                <a:cubicBezTo>
                  <a:pt x="18758" y="13006"/>
                  <a:pt x="18413" y="12865"/>
                  <a:pt x="18174" y="12755"/>
                </a:cubicBezTo>
                <a:cubicBezTo>
                  <a:pt x="17935" y="12644"/>
                  <a:pt x="17644" y="12519"/>
                  <a:pt x="17526" y="12476"/>
                </a:cubicBezTo>
                <a:cubicBezTo>
                  <a:pt x="17241" y="12372"/>
                  <a:pt x="16451" y="11803"/>
                  <a:pt x="16107" y="11453"/>
                </a:cubicBezTo>
                <a:cubicBezTo>
                  <a:pt x="15956" y="11299"/>
                  <a:pt x="15742" y="11125"/>
                  <a:pt x="15630" y="11065"/>
                </a:cubicBezTo>
                <a:cubicBezTo>
                  <a:pt x="15397" y="10941"/>
                  <a:pt x="15190" y="10736"/>
                  <a:pt x="15218" y="10655"/>
                </a:cubicBezTo>
                <a:cubicBezTo>
                  <a:pt x="15228" y="10625"/>
                  <a:pt x="15178" y="10537"/>
                  <a:pt x="15105" y="10458"/>
                </a:cubicBezTo>
                <a:cubicBezTo>
                  <a:pt x="15032" y="10380"/>
                  <a:pt x="14970" y="10234"/>
                  <a:pt x="14970" y="10134"/>
                </a:cubicBezTo>
                <a:cubicBezTo>
                  <a:pt x="14970" y="9923"/>
                  <a:pt x="15328" y="9261"/>
                  <a:pt x="15469" y="9212"/>
                </a:cubicBezTo>
                <a:cubicBezTo>
                  <a:pt x="15610" y="9162"/>
                  <a:pt x="15762" y="8833"/>
                  <a:pt x="15670" y="8780"/>
                </a:cubicBezTo>
                <a:cubicBezTo>
                  <a:pt x="15530" y="8701"/>
                  <a:pt x="15592" y="8545"/>
                  <a:pt x="15790" y="8470"/>
                </a:cubicBezTo>
                <a:cubicBezTo>
                  <a:pt x="15898" y="8430"/>
                  <a:pt x="15984" y="8361"/>
                  <a:pt x="15984" y="8315"/>
                </a:cubicBezTo>
                <a:cubicBezTo>
                  <a:pt x="15984" y="8270"/>
                  <a:pt x="16029" y="8212"/>
                  <a:pt x="16086" y="8185"/>
                </a:cubicBezTo>
                <a:cubicBezTo>
                  <a:pt x="16157" y="8151"/>
                  <a:pt x="16198" y="7990"/>
                  <a:pt x="16211" y="7659"/>
                </a:cubicBezTo>
                <a:cubicBezTo>
                  <a:pt x="16222" y="7397"/>
                  <a:pt x="16259" y="7094"/>
                  <a:pt x="16294" y="6988"/>
                </a:cubicBezTo>
                <a:cubicBezTo>
                  <a:pt x="16329" y="6882"/>
                  <a:pt x="16346" y="6681"/>
                  <a:pt x="16332" y="6542"/>
                </a:cubicBezTo>
                <a:cubicBezTo>
                  <a:pt x="16310" y="6329"/>
                  <a:pt x="16265" y="5814"/>
                  <a:pt x="16190" y="4911"/>
                </a:cubicBezTo>
                <a:cubicBezTo>
                  <a:pt x="16182" y="4813"/>
                  <a:pt x="16146" y="4707"/>
                  <a:pt x="16110" y="4674"/>
                </a:cubicBezTo>
                <a:cubicBezTo>
                  <a:pt x="16073" y="4641"/>
                  <a:pt x="16030" y="4524"/>
                  <a:pt x="16013" y="4415"/>
                </a:cubicBezTo>
                <a:cubicBezTo>
                  <a:pt x="15963" y="4111"/>
                  <a:pt x="15384" y="3492"/>
                  <a:pt x="14748" y="3063"/>
                </a:cubicBezTo>
                <a:cubicBezTo>
                  <a:pt x="14467" y="2875"/>
                  <a:pt x="12933" y="2394"/>
                  <a:pt x="12267" y="2286"/>
                </a:cubicBezTo>
                <a:cubicBezTo>
                  <a:pt x="12129" y="2263"/>
                  <a:pt x="12000" y="2238"/>
                  <a:pt x="11894" y="2212"/>
                </a:cubicBezTo>
                <a:cubicBezTo>
                  <a:pt x="11889" y="2212"/>
                  <a:pt x="11889" y="2214"/>
                  <a:pt x="11884" y="2214"/>
                </a:cubicBezTo>
                <a:cubicBezTo>
                  <a:pt x="11795" y="2222"/>
                  <a:pt x="11670" y="2193"/>
                  <a:pt x="11610" y="2151"/>
                </a:cubicBezTo>
                <a:cubicBezTo>
                  <a:pt x="11484" y="2065"/>
                  <a:pt x="11491" y="2101"/>
                  <a:pt x="11475" y="900"/>
                </a:cubicBezTo>
                <a:lnTo>
                  <a:pt x="11461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15" name="Shape 1415"/>
          <p:cNvSpPr/>
          <p:nvPr/>
        </p:nvSpPr>
        <p:spPr>
          <a:xfrm>
            <a:off x="1446870" y="2087364"/>
            <a:ext cx="6105289" cy="1882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>
            <a:lvl1pPr defTabSz="647700">
              <a:buClr>
                <a:srgbClr val="000000"/>
              </a:buClr>
              <a:defRPr sz="4000"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The focus should be on what jobs customers are trying to get done.</a:t>
            </a:r>
          </a:p>
        </p:txBody>
      </p:sp>
      <p:sp>
        <p:nvSpPr>
          <p:cNvPr id="1416" name="Shape 1416"/>
          <p:cNvSpPr/>
          <p:nvPr/>
        </p:nvSpPr>
        <p:spPr>
          <a:xfrm>
            <a:off x="1501218" y="4049166"/>
            <a:ext cx="5180807" cy="421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/>
          <a:p>
            <a:pPr marL="300228" indent="-300228" defTabSz="647700">
              <a:buClr>
                <a:srgbClr val="000000"/>
              </a:buClr>
              <a:defRPr sz="2400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</a:defRPr>
            </a:pPr>
            <a:r>
              <a:t>–	</a:t>
            </a:r>
            <a:r>
              <a:rPr b="1"/>
              <a:t>Tony Ulwick</a:t>
            </a:r>
            <a:r>
              <a:t>, Founder Strategyn</a:t>
            </a:r>
          </a:p>
        </p:txBody>
      </p:sp>
    </p:spTree>
    <p:extLst>
      <p:ext uri="{BB962C8B-B14F-4D97-AF65-F5344CB8AC3E}">
        <p14:creationId xmlns:p14="http://schemas.microsoft.com/office/powerpoint/2010/main" val="228502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dissolve/>
      </p:transition>
    </mc:Choice>
    <mc:Fallback xmlns="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955294" y="2738909"/>
            <a:ext cx="6428845" cy="1881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7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2811" y="1538462"/>
            <a:ext cx="3758843" cy="3781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8" name="Bild" descr="Bil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8555" y="1513640"/>
            <a:ext cx="3843583" cy="3830720"/>
          </a:xfrm>
          <a:prstGeom prst="rect">
            <a:avLst/>
          </a:prstGeom>
          <a:ln w="12700">
            <a:miter lim="400000"/>
          </a:ln>
        </p:spPr>
      </p:pic>
      <p:sp>
        <p:nvSpPr>
          <p:cNvPr id="1319" name="customer profile"/>
          <p:cNvSpPr txBox="1"/>
          <p:nvPr/>
        </p:nvSpPr>
        <p:spPr>
          <a:xfrm>
            <a:off x="6778452" y="564966"/>
            <a:ext cx="2975174" cy="55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defTabSz="584200">
              <a:defRPr sz="32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customer profile</a:t>
            </a:r>
          </a:p>
        </p:txBody>
      </p:sp>
      <p:sp>
        <p:nvSpPr>
          <p:cNvPr id="1320" name="value map"/>
          <p:cNvSpPr txBox="1"/>
          <p:nvPr/>
        </p:nvSpPr>
        <p:spPr>
          <a:xfrm>
            <a:off x="1960338" y="564966"/>
            <a:ext cx="1959174" cy="55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defTabSz="584200">
              <a:defRPr sz="3200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value map</a:t>
            </a:r>
          </a:p>
        </p:txBody>
      </p:sp>
      <p:grpSp>
        <p:nvGrpSpPr>
          <p:cNvPr id="1323" name="Gruppieren"/>
          <p:cNvGrpSpPr/>
          <p:nvPr/>
        </p:nvGrpSpPr>
        <p:grpSpPr>
          <a:xfrm>
            <a:off x="3949250" y="1079844"/>
            <a:ext cx="3893663" cy="1685798"/>
            <a:chOff x="0" y="0"/>
            <a:chExt cx="3893662" cy="1685796"/>
          </a:xfrm>
        </p:grpSpPr>
        <p:sp>
          <p:nvSpPr>
            <p:cNvPr id="1321" name="Sprechblase"/>
            <p:cNvSpPr/>
            <p:nvPr/>
          </p:nvSpPr>
          <p:spPr>
            <a:xfrm>
              <a:off x="0" y="0"/>
              <a:ext cx="3893663" cy="1685797"/>
            </a:xfrm>
            <a:prstGeom prst="wedgeEllipseCallout">
              <a:avLst>
                <a:gd name="adj1" fmla="val -43673"/>
                <a:gd name="adj2" fmla="val 63113"/>
              </a:avLst>
            </a:prstGeom>
            <a:solidFill>
              <a:srgbClr val="FFFFFF"/>
            </a:solidFill>
            <a:ln w="76200" cap="flat">
              <a:solidFill>
                <a:srgbClr val="FF26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buClr>
                  <a:srgbClr val="000000"/>
                </a:buClr>
                <a:buFont typeface="Calibri"/>
                <a:defRPr sz="1800">
                  <a:uFill>
                    <a:solidFill>
                      <a:srgbClr val="000000"/>
                    </a:solidFill>
                  </a:uFill>
                </a:defRPr>
              </a:pPr>
              <a:endParaRPr/>
            </a:p>
          </p:txBody>
        </p:sp>
        <p:sp>
          <p:nvSpPr>
            <p:cNvPr id="1322" name="cuenta la manera en como usted crea valor para el cliente"/>
            <p:cNvSpPr txBox="1"/>
            <p:nvPr/>
          </p:nvSpPr>
          <p:spPr>
            <a:xfrm>
              <a:off x="408616" y="353811"/>
              <a:ext cx="3076509" cy="1016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ctr">
                <a:defRPr sz="2000" b="1">
                  <a:solidFill>
                    <a:srgbClr val="FF26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cuenta la manera en como usted crea valor para el cliente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" grpId="3" animBg="1" advAuto="0"/>
      <p:bldP spid="1318" grpId="1" animBg="1" advAuto="0"/>
      <p:bldP spid="1319" grpId="2" animBg="1" advAuto="0"/>
      <p:bldP spid="1320" grpId="4" animBg="1" advAuto="0"/>
      <p:bldP spid="1323" grpId="5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7" name="Gruppieren"/>
          <p:cNvGrpSpPr/>
          <p:nvPr/>
        </p:nvGrpSpPr>
        <p:grpSpPr>
          <a:xfrm>
            <a:off x="-18221" y="-9882"/>
            <a:ext cx="2638085" cy="6877765"/>
            <a:chOff x="0" y="0"/>
            <a:chExt cx="2638083" cy="6877763"/>
          </a:xfrm>
        </p:grpSpPr>
        <p:sp>
          <p:nvSpPr>
            <p:cNvPr id="1325" name="1.2"/>
            <p:cNvSpPr/>
            <p:nvPr/>
          </p:nvSpPr>
          <p:spPr>
            <a:xfrm>
              <a:off x="0" y="0"/>
              <a:ext cx="2638084" cy="6877764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8" tIns="35718" rIns="35718" bIns="35718" numCol="1" anchor="ctr">
              <a:noAutofit/>
            </a:bodyPr>
            <a:lstStyle>
              <a:lvl1pPr algn="ctr" defTabSz="584200">
                <a:defRPr sz="12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1.2</a:t>
              </a:r>
            </a:p>
          </p:txBody>
        </p:sp>
        <p:pic>
          <p:nvPicPr>
            <p:cNvPr id="1326" name="Bild" descr="Bild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10412" y="4777371"/>
              <a:ext cx="1617260" cy="16212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28" name="1.2.1 Customer Profile…"/>
          <p:cNvSpPr txBox="1"/>
          <p:nvPr/>
        </p:nvSpPr>
        <p:spPr>
          <a:xfrm>
            <a:off x="3738371" y="2046411"/>
            <a:ext cx="6225963" cy="276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/>
          <a:p>
            <a:pPr defTabSz="292100">
              <a:lnSpc>
                <a:spcPct val="200000"/>
              </a:lnSpc>
              <a:defRPr sz="3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1.2.1 </a:t>
            </a:r>
            <a:r>
              <a:rPr lang="de-CH" dirty="0" err="1" smtClean="0"/>
              <a:t>Perfil</a:t>
            </a:r>
            <a:r>
              <a:rPr lang="de-CH" dirty="0" smtClean="0"/>
              <a:t> de </a:t>
            </a:r>
            <a:r>
              <a:rPr lang="de-CH" dirty="0" err="1" smtClean="0"/>
              <a:t>cliente</a:t>
            </a:r>
            <a:endParaRPr dirty="0"/>
          </a:p>
          <a:p>
            <a:pPr defTabSz="292100">
              <a:lnSpc>
                <a:spcPct val="200000"/>
              </a:lnSpc>
              <a:defRPr sz="3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1.2.2 </a:t>
            </a:r>
            <a:r>
              <a:rPr lang="de-CH" dirty="0" err="1" smtClean="0"/>
              <a:t>Mapa</a:t>
            </a:r>
            <a:r>
              <a:rPr lang="de-CH" dirty="0" smtClean="0"/>
              <a:t> de </a:t>
            </a:r>
            <a:r>
              <a:rPr lang="de-CH" dirty="0" err="1" smtClean="0"/>
              <a:t>valor</a:t>
            </a:r>
            <a:endParaRPr dirty="0"/>
          </a:p>
          <a:p>
            <a:pPr defTabSz="292100">
              <a:lnSpc>
                <a:spcPct val="200000"/>
              </a:lnSpc>
              <a:defRPr sz="3000" b="1"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1.2.3 Fit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8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Trabajos a realizar por el cliente"/>
          <p:cNvSpPr txBox="1"/>
          <p:nvPr/>
        </p:nvSpPr>
        <p:spPr>
          <a:xfrm>
            <a:off x="489811" y="215068"/>
            <a:ext cx="8894466" cy="808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defTabSz="584200">
              <a:defRPr sz="48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 Trabajos a realizar por el cliente</a:t>
            </a:r>
          </a:p>
        </p:txBody>
      </p:sp>
      <p:sp>
        <p:nvSpPr>
          <p:cNvPr id="1334" name="Qué es lo que el cliente desea resolver en su vida o su trabajo diario?"/>
          <p:cNvSpPr txBox="1"/>
          <p:nvPr/>
        </p:nvSpPr>
        <p:spPr>
          <a:xfrm>
            <a:off x="515850" y="2347712"/>
            <a:ext cx="5390127" cy="276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lvl="1" indent="228600" defTabSz="584200">
              <a:defRPr sz="4400">
                <a:latin typeface="+mn-lt"/>
                <a:ea typeface="+mn-ea"/>
                <a:cs typeface="+mn-cs"/>
                <a:sym typeface="Helvetica"/>
              </a:defRPr>
            </a:pPr>
            <a:r>
              <a:t>Qué es lo que el cliente desea resolver en su vida o su trabajo diario?</a:t>
            </a:r>
          </a:p>
        </p:txBody>
      </p:sp>
      <p:sp>
        <p:nvSpPr>
          <p:cNvPr id="1335" name="TAREA, la resolución de inquietudes o problemas"/>
          <p:cNvSpPr txBox="1"/>
          <p:nvPr/>
        </p:nvSpPr>
        <p:spPr>
          <a:xfrm>
            <a:off x="1064536" y="5989905"/>
            <a:ext cx="9289257" cy="55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 anchor="ctr">
            <a:spAutoFit/>
          </a:bodyPr>
          <a:lstStyle/>
          <a:p>
            <a:pPr lvl="1" indent="266700" algn="ctr" defTabSz="647700">
              <a:lnSpc>
                <a:spcPct val="90000"/>
              </a:lnSpc>
              <a:buClr>
                <a:srgbClr val="000000"/>
              </a:buClr>
              <a:defRPr sz="32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TAREA, la resolución de inquietudes o problemas</a:t>
            </a:r>
          </a:p>
        </p:txBody>
      </p:sp>
      <p:pic>
        <p:nvPicPr>
          <p:cNvPr id="133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7201" y="1523424"/>
            <a:ext cx="4399155" cy="4412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" grpId="1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7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1195" y="1523643"/>
            <a:ext cx="4411167" cy="4411977"/>
          </a:xfrm>
          <a:prstGeom prst="rect">
            <a:avLst/>
          </a:prstGeom>
          <a:ln w="12700">
            <a:miter lim="400000"/>
          </a:ln>
        </p:spPr>
      </p:pic>
      <p:sp>
        <p:nvSpPr>
          <p:cNvPr id="1348" name="Los dolores del cliente"/>
          <p:cNvSpPr txBox="1"/>
          <p:nvPr/>
        </p:nvSpPr>
        <p:spPr>
          <a:xfrm>
            <a:off x="502511" y="215068"/>
            <a:ext cx="6150075" cy="808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defTabSz="584200">
              <a:defRPr sz="48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Los dolores del cliente</a:t>
            </a:r>
          </a:p>
        </p:txBody>
      </p:sp>
      <p:sp>
        <p:nvSpPr>
          <p:cNvPr id="1349" name="Aspectos negativos, miedos, riesgos y barreras conectado a los trabajos que el cliente desea resolver"/>
          <p:cNvSpPr txBox="1"/>
          <p:nvPr/>
        </p:nvSpPr>
        <p:spPr>
          <a:xfrm>
            <a:off x="667266" y="1338062"/>
            <a:ext cx="5835529" cy="411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/>
          <a:p>
            <a:pPr defTabSz="584200">
              <a:defRPr sz="4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  <a:p>
            <a:pPr defTabSz="584200">
              <a:defRPr sz="4400">
                <a:latin typeface="+mn-lt"/>
                <a:ea typeface="+mn-ea"/>
                <a:cs typeface="+mn-cs"/>
                <a:sym typeface="Helvetica"/>
              </a:defRPr>
            </a:pPr>
            <a:r>
              <a:t>Aspectos negativos, miedos, riesgos y barreras conectado a los trabajos que el cliente desea resolver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3220" y="1522344"/>
            <a:ext cx="4407118" cy="4414575"/>
          </a:xfrm>
          <a:prstGeom prst="rect">
            <a:avLst/>
          </a:prstGeom>
          <a:ln w="12700">
            <a:miter lim="400000"/>
          </a:ln>
        </p:spPr>
      </p:pic>
      <p:sp>
        <p:nvSpPr>
          <p:cNvPr id="1369" name="Beneficios/alegrías del cliente"/>
          <p:cNvSpPr txBox="1"/>
          <p:nvPr/>
        </p:nvSpPr>
        <p:spPr>
          <a:xfrm>
            <a:off x="502511" y="215068"/>
            <a:ext cx="8149135" cy="808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defTabSz="584200">
              <a:defRPr sz="48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Beneficios/alegrías del cliente</a:t>
            </a:r>
          </a:p>
        </p:txBody>
      </p:sp>
      <p:sp>
        <p:nvSpPr>
          <p:cNvPr id="1370" name="Describir los beneficios o alegrías esperados por los cliente."/>
          <p:cNvSpPr txBox="1"/>
          <p:nvPr/>
        </p:nvSpPr>
        <p:spPr>
          <a:xfrm>
            <a:off x="515850" y="2347712"/>
            <a:ext cx="6132274" cy="2090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>
            <a:spAutoFit/>
          </a:bodyPr>
          <a:lstStyle>
            <a:lvl1pPr defTabSz="584200">
              <a:defRPr sz="4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Describir los beneficios o alegrías esperados por los cliente.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Rechteck"/>
          <p:cNvSpPr/>
          <p:nvPr/>
        </p:nvSpPr>
        <p:spPr>
          <a:xfrm>
            <a:off x="0" y="0"/>
            <a:ext cx="12192000" cy="6921500"/>
          </a:xfrm>
          <a:prstGeom prst="rect">
            <a:avLst/>
          </a:prstGeom>
          <a:solidFill>
            <a:srgbClr val="C3D117"/>
          </a:solidFill>
          <a:ln w="12700"/>
        </p:spPr>
        <p:txBody>
          <a:bodyPr lIns="50800" tIns="50800" rIns="50800" bIns="50800" anchor="ctr"/>
          <a:lstStyle/>
          <a:p>
            <a:pPr marL="40640" marR="40640">
              <a:defRPr sz="2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56" name="Perfil de cliente"/>
          <p:cNvSpPr txBox="1"/>
          <p:nvPr/>
        </p:nvSpPr>
        <p:spPr>
          <a:xfrm>
            <a:off x="1955800" y="2330450"/>
            <a:ext cx="8280400" cy="226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Clr>
                <a:srgbClr val="000000"/>
              </a:buClr>
              <a:defRPr sz="7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Perfil de cliente</a:t>
            </a:r>
          </a:p>
        </p:txBody>
      </p:sp>
      <p:pic>
        <p:nvPicPr>
          <p:cNvPr id="1457" name="droppedImage.pdf" descr="droppedImage.pdf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4152900" y="1143000"/>
            <a:ext cx="38862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-213278"/>
            <a:ext cx="12204700" cy="7716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1" name="Cust_Profile_c_VPC_book_reader.jpg" descr="Cust_Profile_c_VPC_book_reader.jpg"/>
          <p:cNvPicPr>
            <a:picLocks noChangeAspect="1"/>
          </p:cNvPicPr>
          <p:nvPr/>
        </p:nvPicPr>
        <p:blipFill>
          <a:blip r:embed="rId2">
            <a:extLst/>
          </a:blip>
          <a:srcRect l="3966" t="2870" r="5785" b="2519"/>
          <a:stretch>
            <a:fillRect/>
          </a:stretch>
        </p:blipFill>
        <p:spPr>
          <a:xfrm>
            <a:off x="3515320" y="35718"/>
            <a:ext cx="4875610" cy="6813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" name="VP Canvas_A3.pdf" descr="VP Canvas_A3.pdf"/>
          <p:cNvPicPr>
            <a:picLocks noChangeAspect="1"/>
          </p:cNvPicPr>
          <p:nvPr/>
        </p:nvPicPr>
        <p:blipFill>
          <a:blip r:embed="rId2">
            <a:extLst/>
          </a:blip>
          <a:srcRect l="49479"/>
          <a:stretch>
            <a:fillRect/>
          </a:stretch>
        </p:blipFill>
        <p:spPr>
          <a:xfrm>
            <a:off x="6378742" y="-1"/>
            <a:ext cx="489952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4" name="Gruppieren" descr="Gruppieren"/>
          <p:cNvPicPr>
            <a:picLocks noChangeAspect="1"/>
          </p:cNvPicPr>
          <p:nvPr/>
        </p:nvPicPr>
        <p:blipFill>
          <a:blip r:embed="rId2">
            <a:extLst/>
          </a:blip>
          <a:srcRect r="50718"/>
          <a:stretch>
            <a:fillRect/>
          </a:stretch>
        </p:blipFill>
        <p:spPr>
          <a:xfrm>
            <a:off x="1585516" y="0"/>
            <a:ext cx="4779447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5565" y="-32932"/>
            <a:ext cx="6802770" cy="6923864"/>
          </a:xfrm>
          <a:prstGeom prst="rect">
            <a:avLst/>
          </a:prstGeom>
          <a:ln w="12700">
            <a:miter lim="400000"/>
          </a:ln>
        </p:spPr>
      </p:pic>
      <p:sp>
        <p:nvSpPr>
          <p:cNvPr id="1471" name="Three kinds of fit"/>
          <p:cNvSpPr txBox="1"/>
          <p:nvPr/>
        </p:nvSpPr>
        <p:spPr>
          <a:xfrm>
            <a:off x="297324" y="266511"/>
            <a:ext cx="3088284" cy="554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8" tIns="35718" rIns="35718" bIns="35718">
            <a:spAutoFit/>
          </a:bodyPr>
          <a:lstStyle>
            <a:lvl1pPr defTabSz="584200">
              <a:defRPr sz="3200" b="1">
                <a:solidFill>
                  <a:srgbClr val="FF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Three kinds of fit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6" name="iStock_000039408076Large.jpg" descr="iStock_000039408076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7" name="VP Canvas_A3.pdf" descr="VP Canvas_A3.pdf"/>
          <p:cNvPicPr>
            <a:picLocks noChangeAspect="1"/>
          </p:cNvPicPr>
          <p:nvPr/>
        </p:nvPicPr>
        <p:blipFill>
          <a:blip r:embed="rId3">
            <a:extLst/>
          </a:blip>
          <a:srcRect l="49479"/>
          <a:stretch>
            <a:fillRect/>
          </a:stretch>
        </p:blipFill>
        <p:spPr>
          <a:xfrm>
            <a:off x="7493974" y="-1"/>
            <a:ext cx="4899526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8" name="Gruppieren" descr="Gruppieren"/>
          <p:cNvPicPr>
            <a:picLocks noChangeAspect="1"/>
          </p:cNvPicPr>
          <p:nvPr/>
        </p:nvPicPr>
        <p:blipFill>
          <a:blip r:embed="rId3">
            <a:extLst/>
          </a:blip>
          <a:srcRect r="50718"/>
          <a:stretch>
            <a:fillRect/>
          </a:stretch>
        </p:blipFill>
        <p:spPr>
          <a:xfrm>
            <a:off x="135994" y="0"/>
            <a:ext cx="4779447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798974"/>
            <a:ext cx="9144000" cy="526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5" name="Kreis" descr="Kreis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5387" y="883763"/>
            <a:ext cx="2474428" cy="2474428"/>
          </a:xfrm>
          <a:prstGeom prst="rect">
            <a:avLst/>
          </a:prstGeom>
          <a:effectLst>
            <a:outerShdw blurRad="25400" dist="127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" grpId="1" animBg="1" advAuto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Shape 1786"/>
          <p:cNvGrpSpPr/>
          <p:nvPr/>
        </p:nvGrpSpPr>
        <p:grpSpPr>
          <a:xfrm>
            <a:off x="-1659" y="-50786"/>
            <a:ext cx="12195318" cy="2216095"/>
            <a:chOff x="0" y="0"/>
            <a:chExt cx="12195316" cy="2216093"/>
          </a:xfrm>
        </p:grpSpPr>
        <p:sp>
          <p:nvSpPr>
            <p:cNvPr id="1477" name="Rechteck"/>
            <p:cNvSpPr/>
            <p:nvPr/>
          </p:nvSpPr>
          <p:spPr>
            <a:xfrm>
              <a:off x="-1" y="-1"/>
              <a:ext cx="12195318" cy="2216095"/>
            </a:xfrm>
            <a:prstGeom prst="rect">
              <a:avLst/>
            </a:prstGeom>
            <a:solidFill>
              <a:srgbClr val="ABC72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84200">
                <a:defRPr sz="9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478" name="prueba"/>
            <p:cNvSpPr txBox="1"/>
            <p:nvPr/>
          </p:nvSpPr>
          <p:spPr>
            <a:xfrm>
              <a:off x="-1" y="386528"/>
              <a:ext cx="12195318" cy="1443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7" tIns="35717" rIns="35717" bIns="35717" numCol="1" anchor="ctr">
              <a:spAutoFit/>
            </a:bodyPr>
            <a:lstStyle>
              <a:lvl1pPr algn="ctr" defTabSz="584200">
                <a:defRPr sz="9000"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prueba</a:t>
              </a:r>
            </a:p>
          </p:txBody>
        </p:sp>
      </p:grpSp>
      <p:pic>
        <p:nvPicPr>
          <p:cNvPr id="1480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344" y="2067954"/>
            <a:ext cx="12238688" cy="4837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6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9543" y="642806"/>
            <a:ext cx="7821499" cy="5319770"/>
          </a:xfrm>
          <a:prstGeom prst="rect">
            <a:avLst/>
          </a:prstGeom>
          <a:ln w="12700">
            <a:miter lim="400000"/>
          </a:ln>
        </p:spPr>
      </p:pic>
      <p:sp>
        <p:nvSpPr>
          <p:cNvPr id="1487" name="Crear prototipos"/>
          <p:cNvSpPr txBox="1"/>
          <p:nvPr/>
        </p:nvSpPr>
        <p:spPr>
          <a:xfrm>
            <a:off x="2157805" y="817404"/>
            <a:ext cx="7504975" cy="688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>
            <a:lvl1pPr algn="ctr" defTabSz="647700">
              <a:lnSpc>
                <a:spcPct val="90000"/>
              </a:lnSpc>
              <a:buClr>
                <a:srgbClr val="000000"/>
              </a:buClr>
              <a:buFont typeface="Helvetica"/>
              <a:defRPr sz="4200" b="1">
                <a:solidFill>
                  <a:srgbClr val="1A1919"/>
                </a:solidFill>
                <a:uFill>
                  <a:solidFill>
                    <a:srgbClr val="1A191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Crear prototipos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prototyping"/>
          <p:cNvSpPr txBox="1"/>
          <p:nvPr/>
        </p:nvSpPr>
        <p:spPr>
          <a:xfrm>
            <a:off x="2336601" y="910828"/>
            <a:ext cx="7509868" cy="774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836" tIns="18836" rIns="18836" bIns="18836">
            <a:spAutoFit/>
          </a:bodyPr>
          <a:lstStyle>
            <a:lvl1pPr algn="ctr" defTabSz="455414">
              <a:buClr>
                <a:srgbClr val="000000"/>
              </a:buClr>
              <a:defRPr sz="4800">
                <a:solidFill>
                  <a:srgbClr val="2AA1CB"/>
                </a:solidFill>
                <a:uFill>
                  <a:solidFill>
                    <a:srgbClr val="2AA1CB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prototyping</a:t>
            </a:r>
          </a:p>
        </p:txBody>
      </p:sp>
      <p:sp>
        <p:nvSpPr>
          <p:cNvPr id="1490" name="(pro·to·typ·ing)"/>
          <p:cNvSpPr txBox="1"/>
          <p:nvPr/>
        </p:nvSpPr>
        <p:spPr>
          <a:xfrm>
            <a:off x="5172759" y="1589484"/>
            <a:ext cx="1846482" cy="357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8836" tIns="18836" rIns="18836" bIns="18836">
            <a:spAutoFit/>
          </a:bodyPr>
          <a:lstStyle>
            <a:lvl1pPr algn="ctr" defTabSz="455414">
              <a:buClr>
                <a:srgbClr val="000000"/>
              </a:buClr>
              <a:defRPr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(pro·to·typ·ing)</a:t>
            </a:r>
          </a:p>
        </p:txBody>
      </p:sp>
      <p:pic>
        <p:nvPicPr>
          <p:cNvPr id="1491" name="droppedImage.pdf" descr="droppedImage.pdf"/>
          <p:cNvPicPr>
            <a:picLocks noChangeAspect="1"/>
          </p:cNvPicPr>
          <p:nvPr/>
        </p:nvPicPr>
        <p:blipFill>
          <a:blip r:embed="rId3">
            <a:alphaModFix amt="25000"/>
            <a:extLst/>
          </a:blip>
          <a:stretch>
            <a:fillRect/>
          </a:stretch>
        </p:blipFill>
        <p:spPr>
          <a:xfrm>
            <a:off x="4577953" y="2125265"/>
            <a:ext cx="3028951" cy="3703974"/>
          </a:xfrm>
          <a:prstGeom prst="rect">
            <a:avLst/>
          </a:prstGeom>
          <a:ln w="12700">
            <a:miter lim="400000"/>
          </a:ln>
        </p:spPr>
      </p:pic>
      <p:sp>
        <p:nvSpPr>
          <p:cNvPr id="1492" name="def."/>
          <p:cNvSpPr txBox="1"/>
          <p:nvPr/>
        </p:nvSpPr>
        <p:spPr>
          <a:xfrm>
            <a:off x="5835717" y="705445"/>
            <a:ext cx="520566" cy="357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8836" tIns="18836" rIns="18836" bIns="18836">
            <a:spAutoFit/>
          </a:bodyPr>
          <a:lstStyle>
            <a:lvl1pPr algn="ctr" defTabSz="455414">
              <a:buClr>
                <a:srgbClr val="000000"/>
              </a:buClr>
              <a:defRPr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def.</a:t>
            </a:r>
          </a:p>
        </p:txBody>
      </p:sp>
      <p:sp>
        <p:nvSpPr>
          <p:cNvPr id="1493" name="* el proceso de hacer modelos rápidos, baratos y a grandes rasgos"/>
          <p:cNvSpPr txBox="1"/>
          <p:nvPr/>
        </p:nvSpPr>
        <p:spPr>
          <a:xfrm>
            <a:off x="2341066" y="2271996"/>
            <a:ext cx="7509868" cy="1566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836" tIns="18836" rIns="18836" bIns="18836">
            <a:spAutoFit/>
          </a:bodyPr>
          <a:lstStyle>
            <a:lvl1pPr algn="ctr" defTabSz="455414">
              <a:lnSpc>
                <a:spcPct val="90000"/>
              </a:lnSpc>
              <a:buClr>
                <a:srgbClr val="000000"/>
              </a:buClr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* el proceso de hacer modelos rápidos, baratos y a grandes rasgos </a:t>
            </a:r>
          </a:p>
        </p:txBody>
      </p:sp>
      <p:sp>
        <p:nvSpPr>
          <p:cNvPr id="1494" name="aprender y descubrir ventajas, posibilidad y factibilidad de soluciones"/>
          <p:cNvSpPr txBox="1"/>
          <p:nvPr/>
        </p:nvSpPr>
        <p:spPr>
          <a:xfrm>
            <a:off x="2247780" y="4164073"/>
            <a:ext cx="7696440" cy="1630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316523" indent="-316523" algn="ctr" defTabSz="455414">
              <a:lnSpc>
                <a:spcPct val="90000"/>
              </a:lnSpc>
              <a:buClr>
                <a:srgbClr val="000000"/>
              </a:buClr>
              <a:buSzPct val="100000"/>
              <a:buFont typeface="Arial"/>
              <a:buChar char="*"/>
              <a:defRPr sz="3600">
                <a:solidFill>
                  <a:srgbClr val="848688"/>
                </a:solidFill>
                <a:uFill>
                  <a:solidFill>
                    <a:srgbClr val="848688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aprender y descubrir ventajas, posibilidad y factibilidad de soluciones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8" name="droppedImage.pdf" descr="droppedImage.pdf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tretch>
            <a:fillRect/>
          </a:stretch>
        </p:blipFill>
        <p:spPr>
          <a:xfrm>
            <a:off x="4149328" y="1143000"/>
            <a:ext cx="3886201" cy="4572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9" name="Feedback…"/>
          <p:cNvSpPr txBox="1"/>
          <p:nvPr/>
        </p:nvSpPr>
        <p:spPr>
          <a:xfrm>
            <a:off x="2343512" y="2227460"/>
            <a:ext cx="7504976" cy="646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/>
          <a:p>
            <a:pPr algn="ctr" defTabSz="647700">
              <a:lnSpc>
                <a:spcPct val="90000"/>
              </a:lnSpc>
              <a:buClr>
                <a:srgbClr val="000000"/>
              </a:buClr>
              <a:buFont typeface="Helvetica"/>
              <a:defRPr sz="4200">
                <a:solidFill>
                  <a:srgbClr val="1A1919"/>
                </a:solidFill>
                <a:uFill>
                  <a:solidFill>
                    <a:srgbClr val="1A191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b="1" dirty="0" smtClean="0"/>
              <a:t>Feedback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3" name="Bildergalerie"/>
          <p:cNvGrpSpPr/>
          <p:nvPr/>
        </p:nvGrpSpPr>
        <p:grpSpPr>
          <a:xfrm>
            <a:off x="3937000" y="256530"/>
            <a:ext cx="9817100" cy="6090940"/>
            <a:chOff x="0" y="0"/>
            <a:chExt cx="9817100" cy="6090939"/>
          </a:xfrm>
        </p:grpSpPr>
        <p:pic>
          <p:nvPicPr>
            <p:cNvPr id="1501" name="ugly baby.jpg" descr="ugly baby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>
            <a:xfrm>
              <a:off x="2831779" y="0"/>
              <a:ext cx="4153542" cy="56845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02" name="Gib einen Untertitel durch Tippen ein."/>
            <p:cNvSpPr/>
            <p:nvPr/>
          </p:nvSpPr>
          <p:spPr>
            <a:xfrm>
              <a:off x="0" y="5760739"/>
              <a:ext cx="981710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Gib einen Untertitel durch Tippen ein.</a:t>
              </a:r>
            </a:p>
          </p:txBody>
        </p:sp>
      </p:grpSp>
      <p:sp>
        <p:nvSpPr>
          <p:cNvPr id="1504" name="Tu bebé es feo!!!!!"/>
          <p:cNvSpPr txBox="1"/>
          <p:nvPr/>
        </p:nvSpPr>
        <p:spPr>
          <a:xfrm>
            <a:off x="-310788" y="2595760"/>
            <a:ext cx="7504976" cy="126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9" tIns="26789" rIns="26789" bIns="26789">
            <a:spAutoFit/>
          </a:bodyPr>
          <a:lstStyle>
            <a:lvl1pPr algn="ctr" defTabSz="647700">
              <a:lnSpc>
                <a:spcPct val="90000"/>
              </a:lnSpc>
              <a:buClr>
                <a:srgbClr val="000000"/>
              </a:buClr>
              <a:buFont typeface="Helvetica"/>
              <a:defRPr sz="4200" b="1">
                <a:solidFill>
                  <a:srgbClr val="1A1919"/>
                </a:solidFill>
                <a:uFill>
                  <a:solidFill>
                    <a:srgbClr val="1A1919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>
              <a:defRPr b="0"/>
            </a:pPr>
            <a:r>
              <a:rPr b="1"/>
              <a:t>Tu bebé es feo!!!!!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?.pdf" descr="?.pdf"/>
          <p:cNvPicPr>
            <a:picLocks noChangeAspect="1"/>
          </p:cNvPicPr>
          <p:nvPr/>
        </p:nvPicPr>
        <p:blipFill>
          <a:blip r:embed="rId2">
            <a:alphaModFix amt="25000"/>
            <a:extLst/>
          </a:blip>
          <a:stretch>
            <a:fillRect/>
          </a:stretch>
        </p:blipFill>
        <p:spPr>
          <a:xfrm>
            <a:off x="4783335" y="607218"/>
            <a:ext cx="2687838" cy="5650175"/>
          </a:xfrm>
          <a:prstGeom prst="rect">
            <a:avLst/>
          </a:prstGeom>
          <a:ln w="12700">
            <a:miter lim="400000"/>
          </a:ln>
        </p:spPr>
      </p:pic>
      <p:sp>
        <p:nvSpPr>
          <p:cNvPr id="1118" name="Shape 1198"/>
          <p:cNvSpPr txBox="1"/>
          <p:nvPr/>
        </p:nvSpPr>
        <p:spPr>
          <a:xfrm>
            <a:off x="3028651" y="2847181"/>
            <a:ext cx="6197205" cy="61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>
            <a:spAutoFit/>
          </a:bodyPr>
          <a:lstStyle>
            <a:lvl1pPr marR="57798" indent="57798" algn="ctr" defTabSz="647700"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Cuanto $$$ gastaron ellos?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Shape 1795"/>
          <p:cNvSpPr txBox="1"/>
          <p:nvPr/>
        </p:nvSpPr>
        <p:spPr>
          <a:xfrm>
            <a:off x="240322" y="628701"/>
            <a:ext cx="4827538" cy="68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defTabSz="584200">
              <a:defRPr sz="4000" b="1">
                <a:solidFill>
                  <a:srgbClr val="9FD00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Reglas de feedback</a:t>
            </a:r>
          </a:p>
        </p:txBody>
      </p:sp>
      <p:sp>
        <p:nvSpPr>
          <p:cNvPr id="1517" name="Escucha…"/>
          <p:cNvSpPr txBox="1"/>
          <p:nvPr/>
        </p:nvSpPr>
        <p:spPr>
          <a:xfrm>
            <a:off x="2341066" y="2271996"/>
            <a:ext cx="7509868" cy="2540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8836" tIns="18836" rIns="18836" bIns="18836">
            <a:spAutoFit/>
          </a:bodyPr>
          <a:lstStyle/>
          <a:p>
            <a:pPr marL="360947" indent="-360947" algn="ctr" defTabSz="455414">
              <a:lnSpc>
                <a:spcPct val="90000"/>
              </a:lnSpc>
              <a:buSzPct val="100000"/>
              <a:buChar char="*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Escucha</a:t>
            </a:r>
          </a:p>
          <a:p>
            <a:pPr marL="360947" indent="-360947" algn="ctr" defTabSz="455414">
              <a:lnSpc>
                <a:spcPct val="90000"/>
              </a:lnSpc>
              <a:buSzPct val="100000"/>
              <a:buChar char="*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No respondas</a:t>
            </a:r>
          </a:p>
          <a:p>
            <a:pPr marL="360947" indent="-360947" algn="ctr" defTabSz="455414">
              <a:lnSpc>
                <a:spcPct val="90000"/>
              </a:lnSpc>
              <a:buSzPct val="100000"/>
              <a:buChar char="*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No te defiendas </a:t>
            </a:r>
          </a:p>
          <a:p>
            <a:pPr marL="360947" indent="-360947" algn="ctr" defTabSz="455414">
              <a:lnSpc>
                <a:spcPct val="90000"/>
              </a:lnSpc>
              <a:buSzPct val="100000"/>
              <a:buChar char="*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dirty="0"/>
              <a:t>Toma nota</a:t>
            </a:r>
          </a:p>
          <a:p>
            <a:pPr marL="360947" indent="-360947" algn="ctr" defTabSz="455414">
              <a:lnSpc>
                <a:spcPct val="90000"/>
              </a:lnSpc>
              <a:buSzPct val="100000"/>
              <a:buChar char="*"/>
              <a:defRPr sz="36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 lang="de-DE" dirty="0" smtClean="0"/>
              <a:t>L</a:t>
            </a:r>
            <a:r>
              <a:rPr lang="de-CH" dirty="0" smtClean="0"/>
              <a:t>a </a:t>
            </a:r>
            <a:r>
              <a:rPr lang="de-CH" dirty="0" err="1" smtClean="0"/>
              <a:t>critica</a:t>
            </a:r>
            <a:r>
              <a:rPr dirty="0" smtClean="0"/>
              <a:t> </a:t>
            </a:r>
            <a:r>
              <a:rPr dirty="0"/>
              <a:t>tiene el más valor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dissolve/>
      </p:transition>
    </mc:Choice>
    <mc:Fallback xmlns="" xmlns:m="http://schemas.openxmlformats.org/officeDocument/2006/math" xmlns:a14="http://schemas.microsoft.com/office/drawing/2010/main">
      <p:transition spd="fast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1" name="iStock_000016601204Small.jpg" descr="iStock_000016601204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9906" y="1696640"/>
            <a:ext cx="7581305" cy="5045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08" y="654701"/>
            <a:ext cx="9135372" cy="52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11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95" y="602005"/>
            <a:ext cx="9661956" cy="553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953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Shape 1819"/>
          <p:cNvSpPr txBox="1"/>
          <p:nvPr/>
        </p:nvSpPr>
        <p:spPr>
          <a:xfrm>
            <a:off x="-892525" y="4421336"/>
            <a:ext cx="9326476" cy="2801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marR="40640" indent="40640" algn="ctr">
              <a:lnSpc>
                <a:spcPct val="90000"/>
              </a:lnSpc>
              <a:defRPr sz="4800" b="1" u="sng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teamwins.com.ar</a:t>
            </a:r>
          </a:p>
          <a:p>
            <a:pPr marR="40640" indent="40640" algn="ctr">
              <a:lnSpc>
                <a:spcPct val="90000"/>
              </a:lnSpc>
              <a:defRPr sz="4800" b="1" u="sng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  <a:p>
            <a:pPr marR="40640" indent="40640" algn="ctr">
              <a:lnSpc>
                <a:spcPct val="90000"/>
              </a:lnSpc>
              <a:defRPr sz="48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Peter@teamwins.com.ar</a:t>
            </a:r>
          </a:p>
          <a:p>
            <a:pPr marR="40640" indent="40640" algn="ctr">
              <a:lnSpc>
                <a:spcPct val="90000"/>
              </a:lnSpc>
              <a:defRPr sz="4800" b="1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</a:p>
        </p:txBody>
      </p:sp>
      <p:pic>
        <p:nvPicPr>
          <p:cNvPr id="1555" name="logo TEAM WINS color negativo.ai" descr="logo TEAM WINS color negativo.ai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8783" y="320654"/>
            <a:ext cx="4067246" cy="22607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158" y="320654"/>
            <a:ext cx="5067300" cy="5054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200"/>
          <p:cNvSpPr txBox="1"/>
          <p:nvPr/>
        </p:nvSpPr>
        <p:spPr>
          <a:xfrm>
            <a:off x="1524000" y="2382142"/>
            <a:ext cx="9152930" cy="157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>
            <a:spAutoFit/>
          </a:bodyPr>
          <a:lstStyle>
            <a:lvl1pPr algn="ctr" defTabSz="647700">
              <a:defRPr sz="10000" b="1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$850m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202"/>
          <p:cNvSpPr txBox="1"/>
          <p:nvPr/>
        </p:nvSpPr>
        <p:spPr>
          <a:xfrm>
            <a:off x="5823942" y="1137046"/>
            <a:ext cx="5947967" cy="2072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>
            <a:spAutoFit/>
          </a:bodyPr>
          <a:lstStyle>
            <a:lvl1pPr defTabSz="428625">
              <a:defRPr sz="4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no business plan survives the first contact with customers</a:t>
            </a:r>
          </a:p>
        </p:txBody>
      </p:sp>
      <p:sp>
        <p:nvSpPr>
          <p:cNvPr id="1123" name="Shape 1203"/>
          <p:cNvSpPr txBox="1"/>
          <p:nvPr/>
        </p:nvSpPr>
        <p:spPr>
          <a:xfrm>
            <a:off x="5815408" y="3973710"/>
            <a:ext cx="4045150" cy="536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>
            <a:spAutoFit/>
          </a:bodyPr>
          <a:lstStyle/>
          <a:p>
            <a:pPr defTabSz="428625">
              <a:defRPr sz="1600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Steve Blank</a:t>
            </a:r>
          </a:p>
          <a:p>
            <a:pPr defTabSz="428625">
              <a:defRPr sz="1600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t>entrepreneur &amp; author</a:t>
            </a:r>
          </a:p>
        </p:txBody>
      </p:sp>
      <p:sp>
        <p:nvSpPr>
          <p:cNvPr id="1124" name="Shape 1204"/>
          <p:cNvSpPr txBox="1"/>
          <p:nvPr/>
        </p:nvSpPr>
        <p:spPr>
          <a:xfrm>
            <a:off x="5234582" y="846137"/>
            <a:ext cx="678659" cy="157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6788" tIns="26788" rIns="26788" bIns="26788">
            <a:spAutoFit/>
          </a:bodyPr>
          <a:lstStyle>
            <a:lvl1pPr defTabSz="428625">
              <a:defRPr sz="10000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“</a:t>
            </a:r>
          </a:p>
        </p:txBody>
      </p:sp>
      <p:sp>
        <p:nvSpPr>
          <p:cNvPr id="1125" name="Shape 1205"/>
          <p:cNvSpPr txBox="1"/>
          <p:nvPr/>
        </p:nvSpPr>
        <p:spPr>
          <a:xfrm>
            <a:off x="8963025" y="2990650"/>
            <a:ext cx="489198" cy="1577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6788" tIns="26788" rIns="26788" bIns="26788">
            <a:spAutoFit/>
          </a:bodyPr>
          <a:lstStyle>
            <a:lvl1pPr defTabSz="428625">
              <a:defRPr sz="10000">
                <a:solidFill>
                  <a:srgbClr val="36A0CE"/>
                </a:solidFill>
                <a:uFill>
                  <a:solidFill>
                    <a:srgbClr val="36A0CE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”</a:t>
            </a:r>
          </a:p>
        </p:txBody>
      </p:sp>
      <p:pic>
        <p:nvPicPr>
          <p:cNvPr id="1126" name="droppedImage.png" descr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1491" y="1732358"/>
            <a:ext cx="4259464" cy="5054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7" name="droppedImage.pdf" descr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78918">
            <a:off x="7937496" y="5181732"/>
            <a:ext cx="2741416" cy="2741416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5000"/>
              </a:srgbClr>
            </a:outerShdw>
          </a:effectLst>
        </p:spPr>
      </p:pic>
      <p:pic>
        <p:nvPicPr>
          <p:cNvPr id="1128" name="droppedImage.png" descr="dropped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620334">
            <a:off x="6189817" y="4992994"/>
            <a:ext cx="2376422" cy="29289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rotWithShape="0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1"/>
          <p:cNvSpPr/>
          <p:nvPr/>
        </p:nvSpPr>
        <p:spPr>
          <a:xfrm>
            <a:off x="-11267" y="-137332"/>
            <a:ext cx="2745598" cy="7002266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/>
          <a:lstStyle>
            <a:lvl1pPr algn="ctr" defTabSz="584200">
              <a:defRPr sz="128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</a:t>
            </a:r>
          </a:p>
        </p:txBody>
      </p:sp>
      <p:pic>
        <p:nvPicPr>
          <p:cNvPr id="120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947" y="4757033"/>
            <a:ext cx="1683170" cy="1687334"/>
          </a:xfrm>
          <a:prstGeom prst="rect">
            <a:avLst/>
          </a:prstGeom>
          <a:ln w="12700">
            <a:miter lim="400000"/>
          </a:ln>
        </p:spPr>
      </p:pic>
      <p:sp>
        <p:nvSpPr>
          <p:cNvPr id="1210" name="1.1 Business Model Canvas"/>
          <p:cNvSpPr txBox="1"/>
          <p:nvPr/>
        </p:nvSpPr>
        <p:spPr>
          <a:xfrm>
            <a:off x="3738371" y="2707481"/>
            <a:ext cx="6225963" cy="1443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spAutoFit/>
          </a:bodyPr>
          <a:lstStyle>
            <a:lvl1pPr defTabSz="292100">
              <a:lnSpc>
                <a:spcPct val="200000"/>
              </a:lnSpc>
              <a:defRPr sz="30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1.1 Business Model Canvas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BMCanvas_iconsonly.pdf" descr="BMCanvas_icons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967" y="980947"/>
            <a:ext cx="7523325" cy="5318757"/>
          </a:xfrm>
          <a:prstGeom prst="rect">
            <a:avLst/>
          </a:prstGeom>
          <a:ln w="12700">
            <a:miter lim="400000"/>
          </a:ln>
        </p:spPr>
      </p:pic>
      <p:sp>
        <p:nvSpPr>
          <p:cNvPr id="1217" name="Sprechblase"/>
          <p:cNvSpPr/>
          <p:nvPr/>
        </p:nvSpPr>
        <p:spPr>
          <a:xfrm>
            <a:off x="7151164" y="552956"/>
            <a:ext cx="4695974" cy="2326106"/>
          </a:xfrm>
          <a:prstGeom prst="wedgeEllipseCallout">
            <a:avLst>
              <a:gd name="adj1" fmla="val -56934"/>
              <a:gd name="adj2" fmla="val 59086"/>
            </a:avLst>
          </a:prstGeom>
          <a:solidFill>
            <a:srgbClr val="FFFFFF"/>
          </a:solidFill>
          <a:ln w="762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914400">
              <a:buClr>
                <a:srgbClr val="000000"/>
              </a:buClr>
              <a:buFont typeface="Calibri"/>
              <a:defRPr sz="18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1218" name="La historia de como usted creará valor para el cliente"/>
          <p:cNvSpPr txBox="1"/>
          <p:nvPr/>
        </p:nvSpPr>
        <p:spPr>
          <a:xfrm>
            <a:off x="7716921" y="1135132"/>
            <a:ext cx="3590141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2500" b="1">
                <a:solidFill>
                  <a:srgbClr val="FF26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La historia </a:t>
            </a:r>
            <a:r>
              <a:rPr lang="de-CH" dirty="0" err="1" smtClean="0"/>
              <a:t>visual</a:t>
            </a:r>
            <a:r>
              <a:rPr lang="de-CH" dirty="0" smtClean="0"/>
              <a:t> </a:t>
            </a:r>
            <a:r>
              <a:rPr dirty="0" smtClean="0"/>
              <a:t>de </a:t>
            </a:r>
            <a:r>
              <a:rPr dirty="0"/>
              <a:t>como usted creará valor para el cliente</a:t>
            </a:r>
          </a:p>
        </p:txBody>
      </p:sp>
      <p:pic>
        <p:nvPicPr>
          <p:cNvPr id="1219" name="image3.png" descr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4862" y="3570870"/>
            <a:ext cx="3123226" cy="2612153"/>
          </a:xfrm>
          <a:prstGeom prst="rect">
            <a:avLst/>
          </a:prstGeom>
          <a:ln w="12700">
            <a:miter lim="400000"/>
          </a:ln>
          <a:effectLst>
            <a:outerShdw blurRad="76200" dist="63500" dir="5400000" rotWithShape="0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xmlns="" xmlns:m="http://schemas.openxmlformats.org/officeDocument/2006/math" xmlns:a14="http://schemas.microsoft.com/office/drawing/2010/main" xmlns:p15="http://schemas.microsoft.com/office/powerpoint/2012/main" Requires="p15">
      <p:transition xmlns:p14="http://schemas.microsoft.com/office/powerpoint/2010/main" spd="slow" advClick="1" p14:dur="1500">
        <p15:prstTrans prst="peelOff" invX="1"/>
      </p:transition>
    </mc:Choice>
    <mc:Choice Requires="p14">
      <p:transition spd="slow" p14:dur="15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" name="BMCanvas_iconsonly.pdf" descr="BMCanvas_iconsonly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1900" y="-5087"/>
            <a:ext cx="9728200" cy="6877536"/>
          </a:xfrm>
          <a:prstGeom prst="rect">
            <a:avLst/>
          </a:prstGeom>
          <a:ln w="12700">
            <a:miter lim="400000"/>
          </a:ln>
        </p:spPr>
      </p:pic>
      <p:sp>
        <p:nvSpPr>
          <p:cNvPr id="1224" name="Rechteck"/>
          <p:cNvSpPr/>
          <p:nvPr/>
        </p:nvSpPr>
        <p:spPr>
          <a:xfrm>
            <a:off x="8810662" y="805439"/>
            <a:ext cx="1814314" cy="3871804"/>
          </a:xfrm>
          <a:prstGeom prst="rect">
            <a:avLst/>
          </a:prstGeom>
          <a:solidFill>
            <a:schemeClr val="accent5">
              <a:alpha val="503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25" name="Rechteck"/>
          <p:cNvSpPr/>
          <p:nvPr/>
        </p:nvSpPr>
        <p:spPr>
          <a:xfrm>
            <a:off x="5188843" y="805439"/>
            <a:ext cx="1814314" cy="3871804"/>
          </a:xfrm>
          <a:prstGeom prst="rect">
            <a:avLst/>
          </a:prstGeom>
          <a:solidFill>
            <a:schemeClr val="accent5">
              <a:alpha val="503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26" name="Rechteck"/>
          <p:cNvSpPr/>
          <p:nvPr/>
        </p:nvSpPr>
        <p:spPr>
          <a:xfrm>
            <a:off x="7004005" y="2718282"/>
            <a:ext cx="1805810" cy="1969406"/>
          </a:xfrm>
          <a:prstGeom prst="rect">
            <a:avLst/>
          </a:prstGeom>
          <a:solidFill>
            <a:schemeClr val="accent5">
              <a:alpha val="503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27" name="Rechteck"/>
          <p:cNvSpPr/>
          <p:nvPr/>
        </p:nvSpPr>
        <p:spPr>
          <a:xfrm>
            <a:off x="7004005" y="802023"/>
            <a:ext cx="1805810" cy="1917919"/>
          </a:xfrm>
          <a:prstGeom prst="rect">
            <a:avLst/>
          </a:prstGeom>
          <a:solidFill>
            <a:schemeClr val="accent5">
              <a:alpha val="503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28" name="Rechteck"/>
          <p:cNvSpPr/>
          <p:nvPr/>
        </p:nvSpPr>
        <p:spPr>
          <a:xfrm>
            <a:off x="3385560" y="802023"/>
            <a:ext cx="1805811" cy="1917919"/>
          </a:xfrm>
          <a:prstGeom prst="rect">
            <a:avLst/>
          </a:prstGeom>
          <a:solidFill>
            <a:schemeClr val="accent5">
              <a:alpha val="503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29" name="Rechteck"/>
          <p:cNvSpPr/>
          <p:nvPr/>
        </p:nvSpPr>
        <p:spPr>
          <a:xfrm>
            <a:off x="3385560" y="2718282"/>
            <a:ext cx="1805811" cy="1969406"/>
          </a:xfrm>
          <a:prstGeom prst="rect">
            <a:avLst/>
          </a:prstGeom>
          <a:solidFill>
            <a:schemeClr val="accent5">
              <a:alpha val="503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30" name="Rechteck"/>
          <p:cNvSpPr/>
          <p:nvPr/>
        </p:nvSpPr>
        <p:spPr>
          <a:xfrm>
            <a:off x="1579724" y="805439"/>
            <a:ext cx="1814314" cy="3871804"/>
          </a:xfrm>
          <a:prstGeom prst="rect">
            <a:avLst/>
          </a:prstGeom>
          <a:solidFill>
            <a:schemeClr val="accent5">
              <a:alpha val="503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31" name="Rechteck"/>
          <p:cNvSpPr/>
          <p:nvPr/>
        </p:nvSpPr>
        <p:spPr>
          <a:xfrm>
            <a:off x="6088458" y="4679391"/>
            <a:ext cx="4535406" cy="1429355"/>
          </a:xfrm>
          <a:prstGeom prst="rect">
            <a:avLst/>
          </a:prstGeom>
          <a:solidFill>
            <a:schemeClr val="accent5">
              <a:alpha val="503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32" name="Rechteck"/>
          <p:cNvSpPr/>
          <p:nvPr/>
        </p:nvSpPr>
        <p:spPr>
          <a:xfrm>
            <a:off x="1591572" y="4679391"/>
            <a:ext cx="4490631" cy="1429355"/>
          </a:xfrm>
          <a:prstGeom prst="rect">
            <a:avLst/>
          </a:prstGeom>
          <a:solidFill>
            <a:schemeClr val="accent5">
              <a:alpha val="5030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06400">
              <a:defRPr sz="2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4" grpId="1" animBg="1" advAuto="0"/>
      <p:bldP spid="1225" grpId="2" animBg="1" advAuto="0"/>
      <p:bldP spid="1226" grpId="3" animBg="1" advAuto="0"/>
      <p:bldP spid="1227" grpId="4" animBg="1" advAuto="0"/>
      <p:bldP spid="1228" grpId="7" animBg="1" advAuto="0"/>
      <p:bldP spid="1229" grpId="6" animBg="1" advAuto="0"/>
      <p:bldP spid="1230" grpId="8" animBg="1" advAuto="0"/>
      <p:bldP spid="1231" grpId="5" animBg="1" advAuto="0"/>
      <p:bldP spid="1232" grpId="9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973</Words>
  <Application>Microsoft Macintosh PowerPoint</Application>
  <PresentationFormat>Benutzerdefiniert</PresentationFormat>
  <Paragraphs>124</Paragraphs>
  <Slides>44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No es seguridad o trafico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Peter Sonderegger</cp:lastModifiedBy>
  <cp:revision>15</cp:revision>
  <dcterms:modified xsi:type="dcterms:W3CDTF">2019-09-24T18:30:41Z</dcterms:modified>
</cp:coreProperties>
</file>